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Taxation</a:t>
            </a:r>
            <a:br>
              <a:rPr lang="en-US" dirty="0" smtClean="0"/>
            </a:br>
            <a:r>
              <a:rPr lang="en-US" dirty="0" smtClean="0"/>
              <a:t> Income Tax Act 1961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r>
              <a:rPr lang="en-US" dirty="0" smtClean="0"/>
              <a:t>Feature of income tax</a:t>
            </a:r>
          </a:p>
          <a:p>
            <a:r>
              <a:rPr lang="en-US" dirty="0" err="1" smtClean="0"/>
              <a:t>Imporant</a:t>
            </a:r>
            <a:r>
              <a:rPr lang="en-US" dirty="0" smtClean="0"/>
              <a:t> terms</a:t>
            </a:r>
          </a:p>
          <a:p>
            <a:r>
              <a:rPr lang="en-US" dirty="0" err="1" smtClean="0"/>
              <a:t>Assessee</a:t>
            </a:r>
            <a:endParaRPr lang="en-US" dirty="0" smtClean="0"/>
          </a:p>
          <a:p>
            <a:r>
              <a:rPr lang="en-US" dirty="0" smtClean="0"/>
              <a:t>Assessment year</a:t>
            </a:r>
          </a:p>
          <a:p>
            <a:r>
              <a:rPr lang="en-US" dirty="0" smtClean="0"/>
              <a:t>Previous year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</a:t>
            </a:r>
          </a:p>
          <a:p>
            <a:r>
              <a:rPr lang="en-US" dirty="0" smtClean="0"/>
              <a:t>Income tax was introduced in 1860, </a:t>
            </a:r>
            <a:r>
              <a:rPr lang="en-US" dirty="0" err="1" smtClean="0"/>
              <a:t>abolised</a:t>
            </a:r>
            <a:r>
              <a:rPr lang="en-US" dirty="0" smtClean="0"/>
              <a:t> in 1873 and reintroduced in 1886. income tax levels in </a:t>
            </a:r>
            <a:r>
              <a:rPr lang="en-US" dirty="0" err="1" smtClean="0"/>
              <a:t>india</a:t>
            </a:r>
            <a:r>
              <a:rPr lang="en-US" dirty="0" smtClean="0"/>
              <a:t> were very high during 1950-1980, in 1970-71 there were 11 tax slabs with highest tax rate being 93.5% including surcharges. In1973-74 highest rate was 97.75% but to reduce tax evasion tax rates were reduced later on.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 No tax shall be levied or collected without the authority of law”</a:t>
            </a:r>
          </a:p>
          <a:p>
            <a:r>
              <a:rPr lang="en-US" dirty="0" smtClean="0"/>
              <a:t>Condition: there are four conditions in article 265:</a:t>
            </a:r>
          </a:p>
          <a:p>
            <a:r>
              <a:rPr lang="en-US" dirty="0" smtClean="0"/>
              <a:t>There must be a law</a:t>
            </a:r>
          </a:p>
          <a:p>
            <a:r>
              <a:rPr lang="en-US" dirty="0" smtClean="0"/>
              <a:t>Such law must authorize the tax</a:t>
            </a:r>
          </a:p>
          <a:p>
            <a:r>
              <a:rPr lang="en-US" dirty="0" smtClean="0"/>
              <a:t>The tax must be levied and collected according to law and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tax law should not violate the fundamental rights to equality guaranteed by article14</a:t>
            </a:r>
          </a:p>
          <a:p>
            <a:r>
              <a:rPr lang="en-US" dirty="0" smtClean="0"/>
              <a:t>Sources of income: there are several ways and sources of income to the individual persons, body of association, firms trusts and companies. The framers of income tax act provided five heads. They are-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Income from salary</a:t>
            </a:r>
          </a:p>
          <a:p>
            <a:r>
              <a:rPr lang="en-US" dirty="0" smtClean="0"/>
              <a:t>Income from house property</a:t>
            </a:r>
          </a:p>
          <a:p>
            <a:r>
              <a:rPr lang="en-US" dirty="0" smtClean="0"/>
              <a:t>Profit and gain of business or professional</a:t>
            </a:r>
          </a:p>
          <a:p>
            <a:r>
              <a:rPr lang="en-US" dirty="0" smtClean="0"/>
              <a:t>Income from </a:t>
            </a:r>
            <a:r>
              <a:rPr lang="en-US" dirty="0" err="1" smtClean="0"/>
              <a:t>from</a:t>
            </a:r>
            <a:r>
              <a:rPr lang="en-US" dirty="0" smtClean="0"/>
              <a:t> capital gain</a:t>
            </a:r>
          </a:p>
          <a:p>
            <a:r>
              <a:rPr lang="en-US" dirty="0" smtClean="0"/>
              <a:t>Income from other sources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62200" y="2590800"/>
            <a:ext cx="3962400" cy="1219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5400" dirty="0" smtClean="0"/>
              <a:t>THANK YOU</a:t>
            </a:r>
            <a:endParaRPr lang="en-US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</TotalTime>
  <Words>198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Taxation  Income Tax Act 1961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Taxation  income tax act 1961</dc:title>
  <dc:creator>Law SSM</dc:creator>
  <cp:lastModifiedBy>om</cp:lastModifiedBy>
  <cp:revision>12</cp:revision>
  <dcterms:created xsi:type="dcterms:W3CDTF">2006-08-16T00:00:00Z</dcterms:created>
  <dcterms:modified xsi:type="dcterms:W3CDTF">2018-06-15T08:19:09Z</dcterms:modified>
</cp:coreProperties>
</file>