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Default ContentType="image/jpeg" Extension="jpeg"/>
  <Default ContentType="image/png" Extension="png"/>
  <Default ContentType="image/gif" Extension="gif"/>
  <Default ContentType="video/mp4" Extension="m4v"/>
  <Default ContentType="video/mp4" Extension="mp4"/>
  <Default ContentType="application/vnd.openxmlformats-officedocument.vmlDrawing" Extension="vml"/>
  <Default ContentType="application/vnd.openxmlformats-officedocument.spreadsheetml.sheet" Extension="xlsx"/>
  <Override ContentType="application/vnd.openxmlformats-officedocument.presentationml.presentation.main+xml" PartName="/ppt/presentation.xml"/>
  <Override ContentType="application/vnd.openxmlformats-officedocument.presentationml.notesMaster+xml" PartName="/ppt/notesMasters/notesMaster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3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5.xml"/>
  <Override ContentType="application/vnd.openxmlformats-officedocument.presentationml.slideMaster+xml" PartName="/ppt/slideMasters/slideMaster6.xml"/>
  <Override ContentType="application/vnd.openxmlformats-officedocument.presentationml.slide+xml" PartName="/ppt/slides/slide6.xml"/>
  <Override ContentType="application/vnd.openxmlformats-officedocument.presentationml.slideMaster+xml" PartName="/ppt/slideMasters/slideMaster7.xml"/>
  <Override ContentType="application/vnd.openxmlformats-officedocument.presentationml.slide+xml" PartName="/ppt/slides/slide7.xml"/>
  <Override ContentType="application/vnd.openxmlformats-officedocument.presentationml.slideMaster+xml" PartName="/ppt/slideMasters/slideMaster8.xml"/>
  <Override ContentType="application/vnd.openxmlformats-officedocument.presentationml.slide+xml" PartName="/ppt/slides/slide8.xml"/>
  <Override ContentType="application/vnd.openxmlformats-officedocument.presentationml.slideMaster+xml" PartName="/ppt/slideMasters/slideMaster9.xml"/>
  <Override ContentType="application/vnd.openxmlformats-officedocument.presentationml.slide+xml" PartName="/ppt/slides/slide9.xml"/>
  <Override ContentType="application/vnd.openxmlformats-officedocument.presentationml.slideMaster+xml" PartName="/ppt/slideMasters/slideMaster10.xml"/>
  <Override ContentType="application/vnd.openxmlformats-officedocument.presentationml.slide+xml" PartName="/ppt/slides/slide10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  <Relationship Id="rId1" Target="docProps/app.xml" Type="http://schemas.openxmlformats.org/officeDocument/2006/relationships/extended-properties"/>  <Relationship Id="rId2" Target="docProps/core.xml" Type="http://schemas.openxmlformats.org/package/2006/relationships/metadata/core-properties"/>  <Relationship Id="rId3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6"/>
  </p:notesMaster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  <Relationship Id="rId1" Target="slideMasters/slideMaster1.xml" Type="http://schemas.openxmlformats.org/officeDocument/2006/relationships/slideMaster"/>  <Relationship Id="rId2" Target="slides/slide1.xml" Type="http://schemas.openxmlformats.org/officeDocument/2006/relationships/slide"/>  <Relationship Id="rId3" Target="slides/slide2.xml" Type="http://schemas.openxmlformats.org/officeDocument/2006/relationships/slide"/>  <Relationship Id="rId4" Target="slides/slide3.xml" Type="http://schemas.openxmlformats.org/officeDocument/2006/relationships/slide"/>  <Relationship Id="rId5" Target="slides/slide4.xml" Type="http://schemas.openxmlformats.org/officeDocument/2006/relationships/slide"/>  <Relationship Id="rId6" Target="slides/slide5.xml" Type="http://schemas.openxmlformats.org/officeDocument/2006/relationships/slide"/>  <Relationship Id="rId7" Target="slides/slide6.xml" Type="http://schemas.openxmlformats.org/officeDocument/2006/relationships/slide"/>  <Relationship Id="rId8" Target="slides/slide7.xml" Type="http://schemas.openxmlformats.org/officeDocument/2006/relationships/slide"/>  <Relationship Id="rId9" Target="slides/slide8.xml" Type="http://schemas.openxmlformats.org/officeDocument/2006/relationships/slide"/>  <Relationship Id="rId10" Target="slides/slide9.xml" Type="http://schemas.openxmlformats.org/officeDocument/2006/relationships/slide"/>  <Relationship Id="rId11" Target="slides/slide10.xml" Type="http://schemas.openxmlformats.org/officeDocument/2006/relationships/slide"/>  <Relationship Id="rId12" Type="http://schemas.openxmlformats.org/officeDocument/2006/relationships/presProps" Target="presProps.xml"/>  <Relationship Id="rId13" Type="http://schemas.openxmlformats.org/officeDocument/2006/relationships/viewProps" Target="viewProps.xml"/>  <Relationship Id="rId14" Type="http://schemas.openxmlformats.org/officeDocument/2006/relationships/theme" Target="theme/theme1.xml"/>  <Relationship Id="rId15" Type="http://schemas.openxmlformats.org/officeDocument/2006/relationships/tableStyles" Target="tableStyles.xml"/>  <Relationship Id="rId16" Type="http://schemas.openxmlformats.org/officeDocument/2006/relationships/notesMaster" Target="notesMasters/notesMaster1.xml"/></Relationships>
</file>

<file path=ppt/notesMasters/_rels/notesMaster1.xml.rels><?xml version="1.0" encoding="UTF-8"?>
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 smtClean="0"/>
              <a:t>6/20/18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media/image1.jpeg" Type="http://schemas.openxmlformats.org/officeDocument/2006/relationships/image"/><Relationship Id="rId2" Target="../slideLayouts/slideLayout1.xml" Type="http://schemas.openxmlformats.org/officeDocument/2006/relationships/slideLayout"/><Relationship Id="rId3" Target="../notesSlides/notesSlide1.xml" Type="http://schemas.openxmlformats.org/officeDocument/2006/relationships/notesSlide"/></Relationships>
</file>

<file path=ppt/slides/_rels/slide10.xml.rels><?xml version="1.0" encoding="UTF-8" standalone="yes"?>
<Relationships xmlns="http://schemas.openxmlformats.org/package/2006/relationships"><Relationship Id="rId1" Target="../media/image10.jpeg" Type="http://schemas.openxmlformats.org/officeDocument/2006/relationships/image"/><Relationship Id="rId2" Target="../slideLayouts/slideLayout1.xml" Type="http://schemas.openxmlformats.org/officeDocument/2006/relationships/slideLayout"/><Relationship Id="rId3" Target="../notesSlides/notesSlide10.xml" Type="http://schemas.openxmlformats.org/officeDocument/2006/relationships/notesSlide"/></Relationships>
</file>

<file path=ppt/slides/_rels/slide2.xml.rels><?xml version="1.0" encoding="UTF-8" standalone="yes"?>
<Relationships xmlns="http://schemas.openxmlformats.org/package/2006/relationships"><Relationship Id="rId1" Target="../media/image2.jpeg" Type="http://schemas.openxmlformats.org/officeDocument/2006/relationships/image"/><Relationship Id="rId2" Target="../slideLayouts/slideLayout1.xml" Type="http://schemas.openxmlformats.org/officeDocument/2006/relationships/slideLayout"/><Relationship Id="rId3" Target="../notesSlides/notesSlide2.xml" Type="http://schemas.openxmlformats.org/officeDocument/2006/relationships/notesSlide"/></Relationships>
</file>

<file path=ppt/slides/_rels/slide3.xml.rels><?xml version="1.0" encoding="UTF-8" standalone="yes"?>
<Relationships xmlns="http://schemas.openxmlformats.org/package/2006/relationships"><Relationship Id="rId1" Target="../media/image3.jpeg" Type="http://schemas.openxmlformats.org/officeDocument/2006/relationships/image"/><Relationship Id="rId2" Target="../slideLayouts/slideLayout1.xml" Type="http://schemas.openxmlformats.org/officeDocument/2006/relationships/slideLayout"/><Relationship Id="rId3" Target="../notesSlides/notesSlide3.xml" Type="http://schemas.openxmlformats.org/officeDocument/2006/relationships/notesSlide"/></Relationships>
</file>

<file path=ppt/slides/_rels/slide4.xml.rels><?xml version="1.0" encoding="UTF-8" standalone="yes"?>
<Relationships xmlns="http://schemas.openxmlformats.org/package/2006/relationships"><Relationship Id="rId1" Target="../media/image4.jpeg" Type="http://schemas.openxmlformats.org/officeDocument/2006/relationships/image"/><Relationship Id="rId2" Target="../slideLayouts/slideLayout1.xml" Type="http://schemas.openxmlformats.org/officeDocument/2006/relationships/slideLayout"/><Relationship Id="rId3" Target="../notesSlides/notesSlide4.xml" Type="http://schemas.openxmlformats.org/officeDocument/2006/relationships/notesSlide"/></Relationships>
</file>

<file path=ppt/slides/_rels/slide5.xml.rels><?xml version="1.0" encoding="UTF-8" standalone="yes"?>
<Relationships xmlns="http://schemas.openxmlformats.org/package/2006/relationships"><Relationship Id="rId1" Target="../media/image5.jpeg" Type="http://schemas.openxmlformats.org/officeDocument/2006/relationships/image"/><Relationship Id="rId2" Target="../slideLayouts/slideLayout1.xml" Type="http://schemas.openxmlformats.org/officeDocument/2006/relationships/slideLayout"/><Relationship Id="rId3" Target="../notesSlides/notesSlide5.xml" Type="http://schemas.openxmlformats.org/officeDocument/2006/relationships/notesSlide"/></Relationships>
</file>

<file path=ppt/slides/_rels/slide6.xml.rels><?xml version="1.0" encoding="UTF-8" standalone="yes"?>
<Relationships xmlns="http://schemas.openxmlformats.org/package/2006/relationships"><Relationship Id="rId1" Target="../media/image6.jpeg" Type="http://schemas.openxmlformats.org/officeDocument/2006/relationships/image"/><Relationship Id="rId2" Target="../slideLayouts/slideLayout1.xml" Type="http://schemas.openxmlformats.org/officeDocument/2006/relationships/slideLayout"/><Relationship Id="rId3" Target="../notesSlides/notesSlide6.xml" Type="http://schemas.openxmlformats.org/officeDocument/2006/relationships/notesSlide"/></Relationships>
</file>

<file path=ppt/slides/_rels/slide7.xml.rels><?xml version="1.0" encoding="UTF-8" standalone="yes"?>
<Relationships xmlns="http://schemas.openxmlformats.org/package/2006/relationships"><Relationship Id="rId1" Target="../media/image7.jpeg" Type="http://schemas.openxmlformats.org/officeDocument/2006/relationships/image"/><Relationship Id="rId2" Target="../slideLayouts/slideLayout1.xml" Type="http://schemas.openxmlformats.org/officeDocument/2006/relationships/slideLayout"/><Relationship Id="rId3" Target="../notesSlides/notesSlide7.xml" Type="http://schemas.openxmlformats.org/officeDocument/2006/relationships/notesSlide"/></Relationships>
</file>

<file path=ppt/slides/_rels/slide8.xml.rels><?xml version="1.0" encoding="UTF-8" standalone="yes"?>
<Relationships xmlns="http://schemas.openxmlformats.org/package/2006/relationships"><Relationship Id="rId1" Target="../media/image8.jpeg" Type="http://schemas.openxmlformats.org/officeDocument/2006/relationships/image"/><Relationship Id="rId2" Target="../slideLayouts/slideLayout1.xml" Type="http://schemas.openxmlformats.org/officeDocument/2006/relationships/slideLayout"/><Relationship Id="rId3" Target="../notesSlides/notesSlide8.xml" Type="http://schemas.openxmlformats.org/officeDocument/2006/relationships/notesSlide"/></Relationships>
</file>

<file path=ppt/slides/_rels/slide9.xml.rels><?xml version="1.0" encoding="UTF-8" standalone="yes"?>
<Relationships xmlns="http://schemas.openxmlformats.org/package/2006/relationships"><Relationship Id="rId1" Target="../media/image9.jpeg" Type="http://schemas.openxmlformats.org/officeDocument/2006/relationships/image"/><Relationship Id="rId2" Target="../slideLayouts/slideLayout1.xml" Type="http://schemas.openxmlformats.org/officeDocument/2006/relationships/slideLayout"/><Relationship Id="rId3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</PresentationFormat>
  <Paragraphs>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2020-10-05T06:16:29.961Z</dcterms:created>
  <dcterms:modified xsi:type="dcterms:W3CDTF">2020-10-05T06:16:29.961Z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779955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