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0" r:id="rId4"/>
    <p:sldId id="261" r:id="rId5"/>
    <p:sldId id="262" r:id="rId6"/>
    <p:sldId id="263" r:id="rId7"/>
    <p:sldId id="264" r:id="rId8"/>
    <p:sldId id="265" r:id="rId9"/>
    <p:sldId id="266" r:id="rId10"/>
    <p:sldId id="267" r:id="rId11"/>
    <p:sldId id="269" r:id="rId12"/>
    <p:sldId id="270" r:id="rId13"/>
    <p:sldId id="271" r:id="rId14"/>
    <p:sldId id="272"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971800"/>
            <a:ext cx="8229600" cy="1143000"/>
          </a:xfrm>
        </p:spPr>
        <p:txBody>
          <a:bodyPr>
            <a:normAutofit/>
          </a:bodyPr>
          <a:lstStyle/>
          <a:p>
            <a:r>
              <a:rPr lang="en-US" dirty="0" smtClean="0"/>
              <a:t>Cyber Crimes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CYBER SECURITY </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solidFill>
                  <a:srgbClr val="FF0000"/>
                </a:solidFill>
              </a:rPr>
              <a:t>Cyber </a:t>
            </a:r>
            <a:r>
              <a:rPr lang="en-US" dirty="0" smtClean="0">
                <a:solidFill>
                  <a:srgbClr val="FF0000"/>
                </a:solidFill>
              </a:rPr>
              <a:t>Security </a:t>
            </a:r>
            <a:r>
              <a:rPr lang="en-US" dirty="0" smtClean="0"/>
              <a:t>: </a:t>
            </a:r>
            <a:r>
              <a:rPr lang="en-US" dirty="0" smtClean="0"/>
              <a:t>involves </a:t>
            </a:r>
            <a:r>
              <a:rPr lang="en-US" dirty="0" smtClean="0"/>
              <a:t>protection of sensitive personal and business information through prevention, detection and response to different online attacks. Cyber security actually preventing the attacks, cyber security. </a:t>
            </a:r>
            <a:endParaRPr lang="en-US" dirty="0" smtClean="0"/>
          </a:p>
          <a:p>
            <a:pPr algn="just"/>
            <a:r>
              <a:rPr lang="en-US" dirty="0" smtClean="0">
                <a:solidFill>
                  <a:srgbClr val="FF0000"/>
                </a:solidFill>
              </a:rPr>
              <a:t>Privacy </a:t>
            </a:r>
            <a:r>
              <a:rPr lang="en-US" dirty="0" smtClean="0">
                <a:solidFill>
                  <a:srgbClr val="FF0000"/>
                </a:solidFill>
              </a:rPr>
              <a:t>Policy </a:t>
            </a:r>
            <a:r>
              <a:rPr lang="en-US" dirty="0" smtClean="0"/>
              <a:t>: Before submitting your name , e-mail , address, on a website look for the sites privacy policy. </a:t>
            </a:r>
            <a:endParaRPr lang="en-US" dirty="0" smtClean="0"/>
          </a:p>
          <a:p>
            <a:pPr algn="just"/>
            <a:r>
              <a:rPr lang="en-US" dirty="0" smtClean="0">
                <a:solidFill>
                  <a:srgbClr val="FF0000"/>
                </a:solidFill>
              </a:rPr>
              <a:t>Keep </a:t>
            </a:r>
            <a:r>
              <a:rPr lang="en-US" dirty="0" smtClean="0">
                <a:solidFill>
                  <a:srgbClr val="FF0000"/>
                </a:solidFill>
              </a:rPr>
              <a:t>Software Up to Date</a:t>
            </a:r>
            <a:r>
              <a:rPr lang="en-US" dirty="0" smtClean="0"/>
              <a:t>: If the seller reduces patches for the software operating system your device ,install them as soon as possible .Installing them will prevent attackers form being able to take advantage. Use good password which will be difficult for thieves to guess. Do not choose option that allows your computer to remember your passwords.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FF0000"/>
                </a:solidFill>
              </a:rPr>
              <a:t>Disable remote connectivity </a:t>
            </a:r>
            <a:r>
              <a:rPr lang="en-US" dirty="0" smtClean="0"/>
              <a:t>: </a:t>
            </a:r>
            <a:r>
              <a:rPr lang="en-US" dirty="0" smtClean="0"/>
              <a:t>Some PDA’s and phones are equipped with wireless technologies, such as Bluetooth, that can be used to connect to other devices or computers. You should disable these features when they are not in use.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CYBER SECURITY </a:t>
            </a:r>
            <a:endParaRPr lang="en-US" dirty="0"/>
          </a:p>
        </p:txBody>
      </p:sp>
      <p:sp>
        <p:nvSpPr>
          <p:cNvPr id="3" name="Content Placeholder 2"/>
          <p:cNvSpPr>
            <a:spLocks noGrp="1"/>
          </p:cNvSpPr>
          <p:nvPr>
            <p:ph idx="1"/>
          </p:nvPr>
        </p:nvSpPr>
        <p:spPr/>
        <p:txBody>
          <a:bodyPr/>
          <a:lstStyle/>
          <a:p>
            <a:r>
              <a:rPr lang="en-US" dirty="0" smtClean="0"/>
              <a:t>The </a:t>
            </a:r>
            <a:r>
              <a:rPr lang="en-US" dirty="0" smtClean="0"/>
              <a:t>cyber security will defend us from critical attacks. </a:t>
            </a:r>
            <a:endParaRPr lang="en-US" dirty="0" smtClean="0"/>
          </a:p>
          <a:p>
            <a:r>
              <a:rPr lang="en-US" dirty="0" smtClean="0"/>
              <a:t>It </a:t>
            </a:r>
            <a:r>
              <a:rPr lang="en-US" dirty="0" smtClean="0"/>
              <a:t>helps us to browse the site, website. </a:t>
            </a:r>
            <a:endParaRPr lang="en-US" dirty="0" smtClean="0"/>
          </a:p>
          <a:p>
            <a:r>
              <a:rPr lang="en-US" dirty="0" smtClean="0"/>
              <a:t>Internet </a:t>
            </a:r>
            <a:r>
              <a:rPr lang="en-US" dirty="0" smtClean="0"/>
              <a:t>Security process all the incoming and outgoing data on your computer</a:t>
            </a:r>
            <a:r>
              <a:rPr lang="en-US" dirty="0" smtClean="0"/>
              <a:t>.</a:t>
            </a:r>
          </a:p>
          <a:p>
            <a:r>
              <a:rPr lang="en-US" dirty="0" smtClean="0"/>
              <a:t> It </a:t>
            </a:r>
            <a:r>
              <a:rPr lang="en-US" dirty="0" smtClean="0"/>
              <a:t>will defend us from hacks and virus. </a:t>
            </a:r>
            <a:endParaRPr lang="en-US" dirty="0" smtClean="0"/>
          </a:p>
          <a:p>
            <a:r>
              <a:rPr lang="en-US" dirty="0" smtClean="0"/>
              <a:t> </a:t>
            </a:r>
            <a:r>
              <a:rPr lang="en-US" dirty="0" smtClean="0"/>
              <a:t>Application of cyber security used in our PC needs update every </a:t>
            </a:r>
            <a:r>
              <a:rPr lang="en-US" dirty="0" smtClean="0"/>
              <a:t>week.</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TIPS TO CYBER CRIME </a:t>
            </a:r>
            <a:endParaRPr lang="en-US" dirty="0"/>
          </a:p>
        </p:txBody>
      </p:sp>
      <p:sp>
        <p:nvSpPr>
          <p:cNvPr id="3" name="Content Placeholder 2"/>
          <p:cNvSpPr>
            <a:spLocks noGrp="1"/>
          </p:cNvSpPr>
          <p:nvPr>
            <p:ph idx="1"/>
          </p:nvPr>
        </p:nvSpPr>
        <p:spPr/>
        <p:txBody>
          <a:bodyPr/>
          <a:lstStyle/>
          <a:p>
            <a:r>
              <a:rPr lang="en-US" dirty="0" smtClean="0"/>
              <a:t>Use </a:t>
            </a:r>
            <a:r>
              <a:rPr lang="en-US" dirty="0" smtClean="0"/>
              <a:t>antivirus Software </a:t>
            </a:r>
            <a:endParaRPr lang="en-US" dirty="0" smtClean="0"/>
          </a:p>
          <a:p>
            <a:r>
              <a:rPr lang="en-US" dirty="0" smtClean="0"/>
              <a:t>Insert </a:t>
            </a:r>
            <a:r>
              <a:rPr lang="en-US" dirty="0" smtClean="0"/>
              <a:t>Firewalls </a:t>
            </a:r>
            <a:endParaRPr lang="en-US" dirty="0" smtClean="0"/>
          </a:p>
          <a:p>
            <a:r>
              <a:rPr lang="en-US" dirty="0" smtClean="0"/>
              <a:t>Uninstall </a:t>
            </a:r>
            <a:r>
              <a:rPr lang="en-US" dirty="0" smtClean="0"/>
              <a:t>unnecessary </a:t>
            </a:r>
            <a:r>
              <a:rPr lang="en-US" dirty="0" smtClean="0"/>
              <a:t>software</a:t>
            </a:r>
          </a:p>
          <a:p>
            <a:r>
              <a:rPr lang="en-US" dirty="0" smtClean="0"/>
              <a:t>Maintain backup</a:t>
            </a:r>
          </a:p>
          <a:p>
            <a:r>
              <a:rPr lang="en-US" dirty="0" smtClean="0"/>
              <a:t>Check </a:t>
            </a:r>
            <a:r>
              <a:rPr lang="en-US" dirty="0" smtClean="0"/>
              <a:t>security settings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CYBER LAW OF INDIA </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Cyber </a:t>
            </a:r>
            <a:r>
              <a:rPr lang="en-US" dirty="0" smtClean="0"/>
              <a:t>crime can involve criminal activities that are traditional in nature, such as theft, fraud, deformation and mischief, all of which are subjected to the India Penal code. In simple way we can say that cyber crime is unlawful acts where in the computer is either a tool or both. The abuse of computer has also given birth of new age crime that are addressed by the Information Technology Act, 2000</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lgn="just">
              <a:buNone/>
            </a:pPr>
            <a:r>
              <a:rPr lang="en-US" dirty="0" smtClean="0"/>
              <a:t>	Cybercrime </a:t>
            </a:r>
            <a:r>
              <a:rPr lang="en-US" dirty="0" smtClean="0"/>
              <a:t>is indeed getting the recognition it deserves. However, it is not going to restricted that easily . In fact , it is highly likely that cyber crime and its hackers will continue developing and upgrading to stay ahead of the law. So, to make us a safer we must need cyber security.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smtClean="0"/>
              <a:t>Cyber </a:t>
            </a:r>
            <a:r>
              <a:rPr lang="en-US" dirty="0" smtClean="0"/>
              <a:t>crime is an activity done using computers and internet. We can say that it is an unlawful acts wherein the computer either a tool or target or both.</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CYBER CRIME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a:t>
            </a:r>
            <a:r>
              <a:rPr lang="en-US" dirty="0" smtClean="0"/>
              <a:t>first recorded cyber crime took place in 1820. That is not surprising considering the fact that the abacus, which is thought to be the earliest from of a computer, has been around since 3500 </a:t>
            </a:r>
            <a:r>
              <a:rPr lang="en-US" dirty="0" err="1" smtClean="0"/>
              <a:t>B.c</a:t>
            </a:r>
            <a:r>
              <a:rPr lang="en-US" dirty="0" smtClean="0"/>
              <a:t>. In India, Japan and China, the era of modern computer, however, began with the analytical engine of Charles Babbage. The first spam email took place in 1976 when it was sent out over the ARPANT. The first virus was installed on an Apple computer in 1982 when a high school student, Rich </a:t>
            </a:r>
            <a:r>
              <a:rPr lang="en-US" dirty="0" err="1" smtClean="0"/>
              <a:t>skrenta</a:t>
            </a:r>
            <a:r>
              <a:rPr lang="en-US" dirty="0" smtClean="0"/>
              <a:t>, developed the EIK Cloner.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CYBER CRIME </a:t>
            </a:r>
            <a:endParaRPr lang="en-US" dirty="0"/>
          </a:p>
        </p:txBody>
      </p:sp>
      <p:sp>
        <p:nvSpPr>
          <p:cNvPr id="3" name="Content Placeholder 2"/>
          <p:cNvSpPr>
            <a:spLocks noGrp="1"/>
          </p:cNvSpPr>
          <p:nvPr>
            <p:ph idx="1"/>
          </p:nvPr>
        </p:nvSpPr>
        <p:spPr/>
        <p:txBody>
          <a:bodyPr/>
          <a:lstStyle/>
          <a:p>
            <a:pPr algn="just">
              <a:buNone/>
            </a:pPr>
            <a:r>
              <a:rPr lang="en-US" dirty="0" smtClean="0"/>
              <a:t>We </a:t>
            </a:r>
            <a:r>
              <a:rPr lang="en-US" dirty="0" smtClean="0"/>
              <a:t>can categorize cyber crime in two ways. </a:t>
            </a:r>
            <a:endParaRPr lang="en-US" dirty="0" smtClean="0"/>
          </a:p>
          <a:p>
            <a:pPr algn="just"/>
            <a:r>
              <a:rPr lang="en-US" dirty="0" smtClean="0">
                <a:solidFill>
                  <a:srgbClr val="FF0000"/>
                </a:solidFill>
              </a:rPr>
              <a:t>The </a:t>
            </a:r>
            <a:r>
              <a:rPr lang="en-US" dirty="0" smtClean="0">
                <a:solidFill>
                  <a:srgbClr val="FF0000"/>
                </a:solidFill>
              </a:rPr>
              <a:t>computer as a target </a:t>
            </a:r>
            <a:r>
              <a:rPr lang="en-US" dirty="0" smtClean="0"/>
              <a:t>:- using a computer to attacks other computer, e.g. Hacking, virus/worms attacks, Dos attack etc</a:t>
            </a:r>
            <a:r>
              <a:rPr lang="en-US" dirty="0" smtClean="0"/>
              <a:t>.</a:t>
            </a:r>
          </a:p>
          <a:p>
            <a:pPr algn="just"/>
            <a:r>
              <a:rPr lang="en-US" dirty="0" smtClean="0"/>
              <a:t> </a:t>
            </a:r>
            <a:r>
              <a:rPr lang="en-US" dirty="0" smtClean="0">
                <a:solidFill>
                  <a:srgbClr val="FF0000"/>
                </a:solidFill>
              </a:rPr>
              <a:t>The </a:t>
            </a:r>
            <a:r>
              <a:rPr lang="en-US" dirty="0" smtClean="0">
                <a:solidFill>
                  <a:srgbClr val="FF0000"/>
                </a:solidFill>
              </a:rPr>
              <a:t>computer as a weapon </a:t>
            </a:r>
            <a:r>
              <a:rPr lang="en-US" dirty="0" smtClean="0"/>
              <a:t>:- using a computer to commit real world crime e.g. cyber terrorism, credit card fraud and pornography etc.</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CYBER CRIME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 </a:t>
            </a:r>
            <a:r>
              <a:rPr lang="en-US" dirty="0" smtClean="0">
                <a:solidFill>
                  <a:srgbClr val="FF0000"/>
                </a:solidFill>
              </a:rPr>
              <a:t>HACKING </a:t>
            </a:r>
            <a:r>
              <a:rPr lang="en-US" dirty="0" smtClean="0"/>
              <a:t>:- Hacking in simple terms means an illegal intrusion info a computer system and/or network . It is also known as CRACKING. Government websites are the hot target of the hackers due to the press coverage, it receives. Hackers enjoy the media coverage. </a:t>
            </a:r>
            <a:endParaRPr lang="en-US" dirty="0" smtClean="0"/>
          </a:p>
          <a:p>
            <a:pPr algn="just">
              <a:buNone/>
            </a:pPr>
            <a:r>
              <a:rPr lang="en-US" dirty="0" smtClean="0"/>
              <a:t>	</a:t>
            </a:r>
            <a:r>
              <a:rPr lang="en-US" dirty="0" smtClean="0">
                <a:solidFill>
                  <a:srgbClr val="FF0000"/>
                </a:solidFill>
              </a:rPr>
              <a:t>Motive </a:t>
            </a:r>
            <a:r>
              <a:rPr lang="en-US" dirty="0" smtClean="0">
                <a:solidFill>
                  <a:srgbClr val="FF0000"/>
                </a:solidFill>
              </a:rPr>
              <a:t>behind the crime called HACKERS </a:t>
            </a:r>
            <a:endParaRPr lang="en-US" dirty="0" smtClean="0">
              <a:solidFill>
                <a:srgbClr val="FF0000"/>
              </a:solidFill>
            </a:endParaRPr>
          </a:p>
          <a:p>
            <a:pPr algn="just"/>
            <a:r>
              <a:rPr lang="en-US" dirty="0" smtClean="0"/>
              <a:t>Motive </a:t>
            </a:r>
            <a:r>
              <a:rPr lang="en-US" dirty="0" smtClean="0"/>
              <a:t>behind the crime called hacking greed power, publicity, revenge, adventure desire to access forbidden information destructive mindset wants to sell n/w security services.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solidFill>
                  <a:srgbClr val="FF0000"/>
                </a:solidFill>
              </a:rPr>
              <a:t>CHILD PORNOGRAPHY </a:t>
            </a:r>
            <a:r>
              <a:rPr lang="en-US" dirty="0" smtClean="0"/>
              <a:t>: </a:t>
            </a:r>
            <a:r>
              <a:rPr lang="en-US" dirty="0" smtClean="0"/>
              <a:t>The Internet is being highly used by its abusers to reach and abuse children sexually, worldwide. As more homes have access to internet, more children would be using the internet and more are the chances of falling victim to the aggression of Pedophiles. </a:t>
            </a:r>
            <a:r>
              <a:rPr lang="en-US" dirty="0" smtClean="0">
                <a:solidFill>
                  <a:srgbClr val="FF0000"/>
                </a:solidFill>
              </a:rPr>
              <a:t>How Do They Operate </a:t>
            </a:r>
            <a:r>
              <a:rPr lang="en-US" dirty="0" smtClean="0"/>
              <a:t>: </a:t>
            </a:r>
            <a:endParaRPr lang="en-US" dirty="0" smtClean="0"/>
          </a:p>
          <a:p>
            <a:pPr algn="just"/>
            <a:r>
              <a:rPr lang="en-US" dirty="0" smtClean="0"/>
              <a:t>How </a:t>
            </a:r>
            <a:r>
              <a:rPr lang="en-US" dirty="0" smtClean="0"/>
              <a:t>do they operate Pedophiles use false identity to trap the children , Pedophiles connect children in various chat rooms which are used by children to interact with other children.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smtClean="0">
                <a:solidFill>
                  <a:srgbClr val="FF0000"/>
                </a:solidFill>
              </a:rPr>
              <a:t>DENIAL OF SERVICE ATTACKS </a:t>
            </a:r>
            <a:r>
              <a:rPr lang="en-US" dirty="0" smtClean="0"/>
              <a:t>: This is an act by the criminals who floods the bandwidth of the victims network or fills his E-mail box with spam mail depriving him of the service he is entitled to access or provide. Many DOS attacks, such as the ping of death and Tear drop attacks. </a:t>
            </a:r>
            <a:endParaRPr lang="en-US" dirty="0" smtClean="0"/>
          </a:p>
          <a:p>
            <a:pPr algn="just"/>
            <a:r>
              <a:rPr lang="en-US" dirty="0" smtClean="0">
                <a:solidFill>
                  <a:srgbClr val="FF0000"/>
                </a:solidFill>
              </a:rPr>
              <a:t>VIRUS </a:t>
            </a:r>
            <a:r>
              <a:rPr lang="en-US" dirty="0" smtClean="0">
                <a:solidFill>
                  <a:srgbClr val="FF0000"/>
                </a:solidFill>
              </a:rPr>
              <a:t>DISSMINITION </a:t>
            </a:r>
            <a:r>
              <a:rPr lang="en-US" dirty="0" smtClean="0"/>
              <a:t>: Malicious software that attaches itself to other software. </a:t>
            </a:r>
            <a:r>
              <a:rPr lang="en-US" dirty="0" smtClean="0"/>
              <a:t>VIRUS </a:t>
            </a:r>
            <a:r>
              <a:rPr lang="en-US" dirty="0" smtClean="0"/>
              <a:t>, WORMS, TROJAN HORSE ,WEB JACKING, E-MAIL BOMBING etc.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dirty="0" smtClean="0">
                <a:solidFill>
                  <a:srgbClr val="FF0000"/>
                </a:solidFill>
              </a:rPr>
              <a:t>COMPUTER VANDALISM </a:t>
            </a:r>
            <a:r>
              <a:rPr lang="en-US" dirty="0" smtClean="0"/>
              <a:t>: Damaging or destroying data rather than stealing or misusing them is called cyber vandalism. These are program that attach themselves to a file and then circulate.</a:t>
            </a:r>
          </a:p>
          <a:p>
            <a:pPr algn="just"/>
            <a:r>
              <a:rPr lang="en-US" dirty="0" smtClean="0"/>
              <a:t> </a:t>
            </a:r>
            <a:r>
              <a:rPr lang="en-US" dirty="0" smtClean="0">
                <a:solidFill>
                  <a:srgbClr val="FF0000"/>
                </a:solidFill>
              </a:rPr>
              <a:t>CYBER </a:t>
            </a:r>
            <a:r>
              <a:rPr lang="en-US" dirty="0" smtClean="0">
                <a:solidFill>
                  <a:srgbClr val="FF0000"/>
                </a:solidFill>
              </a:rPr>
              <a:t>TERRORISM </a:t>
            </a:r>
            <a:r>
              <a:rPr lang="en-US" dirty="0" smtClean="0"/>
              <a:t>: Terrorist attacks on the Internet is by distributed denial of service attacks, hate websites and hate E-mails , attacks on service </a:t>
            </a:r>
            <a:r>
              <a:rPr lang="en-US" dirty="0" smtClean="0"/>
              <a:t>network.</a:t>
            </a:r>
          </a:p>
          <a:p>
            <a:pPr algn="just"/>
            <a:r>
              <a:rPr lang="en-US" dirty="0" smtClean="0">
                <a:solidFill>
                  <a:srgbClr val="FF0000"/>
                </a:solidFill>
              </a:rPr>
              <a:t>SOFTWARE PIRACY </a:t>
            </a:r>
            <a:r>
              <a:rPr lang="en-US" dirty="0" smtClean="0"/>
              <a:t>: Theft of software through the illegal copying of genuine programs or the counterfeiting and distribution of products intended to pass for the original</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CYBER CRIMES THREATENS NATIONAL </a:t>
            </a:r>
            <a:r>
              <a:rPr lang="en-US" sz="4000" dirty="0" smtClean="0"/>
              <a:t>SECURITY</a:t>
            </a:r>
            <a:endParaRPr lang="en-US" sz="4000"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solidFill>
                  <a:srgbClr val="FF0000"/>
                </a:solidFill>
              </a:rPr>
              <a:t>CYBER CRIMES THREATENS NATIONAL SECURITY IN INDIA </a:t>
            </a:r>
            <a:r>
              <a:rPr lang="en-US" dirty="0" smtClean="0"/>
              <a:t>Likewise </a:t>
            </a:r>
            <a:r>
              <a:rPr lang="en-US" dirty="0" smtClean="0"/>
              <a:t>Union home minister </a:t>
            </a:r>
            <a:r>
              <a:rPr lang="en-US" dirty="0" err="1" smtClean="0"/>
              <a:t>Shivraj</a:t>
            </a:r>
            <a:r>
              <a:rPr lang="en-US" dirty="0" smtClean="0"/>
              <a:t> </a:t>
            </a:r>
            <a:r>
              <a:rPr lang="en-US" dirty="0" err="1" smtClean="0"/>
              <a:t>Patil</a:t>
            </a:r>
            <a:r>
              <a:rPr lang="en-US" dirty="0" smtClean="0"/>
              <a:t> said that the rising level of cyber crime is an indication of enormous threat to national security. On Google’s social networking site </a:t>
            </a:r>
            <a:r>
              <a:rPr lang="en-US" dirty="0" err="1" smtClean="0"/>
              <a:t>orkut</a:t>
            </a:r>
            <a:r>
              <a:rPr lang="en-US" dirty="0" smtClean="0"/>
              <a:t>, </a:t>
            </a:r>
            <a:r>
              <a:rPr lang="en-US" dirty="0" err="1" smtClean="0"/>
              <a:t>facebook</a:t>
            </a:r>
            <a:r>
              <a:rPr lang="en-US" dirty="0" smtClean="0"/>
              <a:t>, have been perplexing authorities . Fan clubs of Underworld Dons like </a:t>
            </a:r>
            <a:r>
              <a:rPr lang="en-US" dirty="0" err="1" smtClean="0"/>
              <a:t>Dawood</a:t>
            </a:r>
            <a:r>
              <a:rPr lang="en-US" dirty="0" smtClean="0"/>
              <a:t> Ibrahim and </a:t>
            </a:r>
            <a:r>
              <a:rPr lang="en-US" dirty="0" err="1" smtClean="0"/>
              <a:t>Chhota</a:t>
            </a:r>
            <a:r>
              <a:rPr lang="en-US" dirty="0" smtClean="0"/>
              <a:t> </a:t>
            </a:r>
            <a:r>
              <a:rPr lang="en-US" dirty="0" err="1" smtClean="0"/>
              <a:t>Shakeel</a:t>
            </a:r>
            <a:r>
              <a:rPr lang="en-US" dirty="0" smtClean="0"/>
              <a:t> and other wanted underworld dons are also doing the rounds on </a:t>
            </a:r>
            <a:r>
              <a:rPr lang="en-US" dirty="0" err="1" smtClean="0"/>
              <a:t>orkut</a:t>
            </a:r>
            <a:r>
              <a:rPr lang="en-US" dirty="0" smtClean="0"/>
              <a:t>. There is huge potential for damage to national security through cyber attacks. The internet is a means for money bounding and funding terrorist attacks in an organized manner.</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810</Words>
  <Application>Microsoft Office PowerPoint</Application>
  <PresentationFormat>On-screen Show (4:3)</PresentationFormat>
  <Paragraphs>43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Cyber Crimes</vt:lpstr>
      <vt:lpstr>INTRODUCTION</vt:lpstr>
      <vt:lpstr>HISTORY OF CYBER CRIME </vt:lpstr>
      <vt:lpstr>CATEGORIES OF CYBER CRIME </vt:lpstr>
      <vt:lpstr>TYPES OF CYBER CRIME </vt:lpstr>
      <vt:lpstr>Slide 6</vt:lpstr>
      <vt:lpstr>Slide 7</vt:lpstr>
      <vt:lpstr>Slide 8</vt:lpstr>
      <vt:lpstr>CYBER CRIMES THREATENS NATIONAL SECURITY</vt:lpstr>
      <vt:lpstr>CYBER SECURITY </vt:lpstr>
      <vt:lpstr>Slide 11</vt:lpstr>
      <vt:lpstr>ADVANTAGES OF CYBER SECURITY </vt:lpstr>
      <vt:lpstr>SAFETY TIPS TO CYBER CRIME </vt:lpstr>
      <vt:lpstr>CYBER LAW OF INDIA </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 Crimes</dc:title>
  <dc:creator>Dell</dc:creator>
  <cp:lastModifiedBy>Dell</cp:lastModifiedBy>
  <cp:revision>7</cp:revision>
  <dcterms:created xsi:type="dcterms:W3CDTF">2006-08-16T00:00:00Z</dcterms:created>
  <dcterms:modified xsi:type="dcterms:W3CDTF">2021-03-09T09:24:35Z</dcterms:modified>
</cp:coreProperties>
</file>