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239000" cy="2209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Introduction to Mediation Concept</a:t>
            </a:r>
            <a:endParaRPr lang="en-US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514600"/>
            <a:ext cx="533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spcBef>
                <a:spcPts val="0"/>
              </a:spcBef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or more parties can voluntary reach an agreement to resolve a dispute with the help of a third person called the mediator.</a:t>
            </a:r>
          </a:p>
          <a:p>
            <a:pPr marL="0">
              <a:spcBef>
                <a:spcPts val="0"/>
              </a:spcBef>
              <a:buNone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Mediators</a:t>
            </a:r>
          </a:p>
          <a:p>
            <a:pPr lvl="1">
              <a:spcBef>
                <a:spcPts val="0"/>
              </a:spcBef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Are not: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judges or juries.</a:t>
            </a:r>
          </a:p>
          <a:p>
            <a:pPr lvl="1">
              <a:spcBef>
                <a:spcPts val="0"/>
              </a:spcBef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Are: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neutral facilitators.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Mediation</a:t>
            </a:r>
            <a:endParaRPr lang="en-US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The role of the mediator is to facilitate discussions between parties in order to negotiate a resolution to a dispute.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Rights: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mediator has the right to: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Have a commitment from parties to mediate in good faith, as demonstrated by the ratification of the Agreement to Mediate.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Determine the framework for the process of mediation to be conducted, with agreement from the parties.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Receive all relevant information and documentation from all parties in a timely fashion.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Role, Rights and </a:t>
            </a:r>
            <a:r>
              <a:rPr 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Responsibilies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of Mediator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Responsibilities: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mediator is responsible for the following: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Thoroughly explaining the process of mediation at the Canadian Transportation Agency (Agency) to the parties and confirming that they are aware of their roles and responsibilities.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Remain impartial and neutral.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Keep information confidential.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Affirm that all parties are able to effectively and equitably mediate by confirming that a decision maker for each party is present at the mediation.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Contd.-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Neutral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While sometimes give opinions, the best role is to get the parties to mutually decide how to settle their dispute.</a:t>
            </a:r>
          </a:p>
          <a:p>
            <a:pPr lvl="1">
              <a:spcBef>
                <a:spcPct val="0"/>
              </a:spcBef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Intelligent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Understands the nature of the issues.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Socially and emotionally intelligent; can read the parties and chose the right tactics.</a:t>
            </a:r>
          </a:p>
          <a:p>
            <a:pPr lvl="1">
              <a:spcBef>
                <a:spcPct val="0"/>
              </a:spcBef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Trustworthy</a:t>
            </a:r>
          </a:p>
          <a:p>
            <a:pPr lvl="1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 be trusted with information that one party doesn’t want revealed to the other party.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Mediator Characteristics</a:t>
            </a:r>
            <a:endParaRPr lang="en-US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Formal complaints, grievances or lawsuits.</a:t>
            </a:r>
          </a:p>
          <a:p>
            <a:pPr>
              <a:spcBef>
                <a:spcPct val="0"/>
              </a:spcBef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Informal workplace disputes:</a:t>
            </a:r>
          </a:p>
          <a:p>
            <a:pPr lvl="1">
              <a:spcBef>
                <a:spcPct val="0"/>
              </a:spcBef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Managers often act as mediators between employees.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Situations When Mediation Might Be Appropriate</a:t>
            </a:r>
            <a:endParaRPr lang="en-US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>
              <a:spcBef>
                <a:spcPct val="0"/>
              </a:spcBef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Mediation is a process that moves through stages.</a:t>
            </a:r>
          </a:p>
          <a:p>
            <a:pPr marL="0">
              <a:spcBef>
                <a:spcPct val="0"/>
              </a:spcBef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ct val="0"/>
              </a:spcBef>
              <a:buFontTx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Introduction: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Mediator introduces self and sets the ground rules.</a:t>
            </a:r>
          </a:p>
          <a:p>
            <a:pPr marL="0">
              <a:spcBef>
                <a:spcPct val="0"/>
              </a:spcBef>
              <a:buFontTx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ct val="0"/>
              </a:spcBef>
              <a:buFontTx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Problem-solving: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Mediator uses various tactics to help parties to reach agreement.</a:t>
            </a:r>
          </a:p>
          <a:p>
            <a:pPr marL="0">
              <a:spcBef>
                <a:spcPct val="0"/>
              </a:spcBef>
              <a:buFontTx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ct val="0"/>
              </a:spcBef>
              <a:buFontTx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Agreement: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Mediator helps finalize the agreement (e.g., in writing) by getting a commitment from both parties.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Mediation Process</a:t>
            </a:r>
            <a:endParaRPr lang="en-US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484327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Pressure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try to change (or lower) a party’s expectations, push them to make concessions, etc.</a:t>
            </a:r>
          </a:p>
          <a:p>
            <a:pPr>
              <a:spcBef>
                <a:spcPct val="0"/>
              </a:spcBef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Processes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simplify the agenda, call for caucuses, control the timing or pace of negotiations, teach them about bargaining processes (give and take, positions v. interests).		</a:t>
            </a:r>
          </a:p>
          <a:p>
            <a:pPr>
              <a:spcBef>
                <a:spcPct val="0"/>
              </a:spcBef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Friendliness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gain trust and confidence, use humor, let them blow off steam, speak their language.	      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Avoid negative emotions: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control expressions of hostility.	          	</a:t>
            </a:r>
          </a:p>
          <a:p>
            <a:pPr>
              <a:spcBef>
                <a:spcPct val="0"/>
              </a:spcBef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Discuss alternatives: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Discuss other settlements,  have them prioritize the issues.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What Tactics Do Mediators Use?</a:t>
            </a:r>
            <a:endParaRPr lang="en-US" sz="400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Mediation is a voluntary process.</a:t>
            </a:r>
          </a:p>
          <a:p>
            <a:pPr>
              <a:spcBef>
                <a:spcPct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mediator tries to help negotiating parties reach an agreement that resolves their dispute.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Summary</a:t>
            </a:r>
            <a:endParaRPr lang="en-US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</TotalTime>
  <Words>447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Introduction to Mediation Concept</vt:lpstr>
      <vt:lpstr>Mediation</vt:lpstr>
      <vt:lpstr>Role, Rights and Responsibilies of Mediator</vt:lpstr>
      <vt:lpstr>Contd.-</vt:lpstr>
      <vt:lpstr>Mediator Characteristics</vt:lpstr>
      <vt:lpstr>Situations When Mediation Might Be Appropriate</vt:lpstr>
      <vt:lpstr>Mediation Process</vt:lpstr>
      <vt:lpstr>What Tactics Do Mediators Use?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</dc:creator>
  <cp:lastModifiedBy>s</cp:lastModifiedBy>
  <cp:revision>24</cp:revision>
  <dcterms:created xsi:type="dcterms:W3CDTF">2006-08-16T00:00:00Z</dcterms:created>
  <dcterms:modified xsi:type="dcterms:W3CDTF">2018-06-20T13:25:00Z</dcterms:modified>
</cp:coreProperties>
</file>