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73" r:id="rId4"/>
    <p:sldId id="270" r:id="rId5"/>
    <p:sldId id="271" r:id="rId6"/>
    <p:sldId id="272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9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1C2A-741E-1F45-81D3-176FF483E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0CCB5-A208-D94F-9BC3-473598181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C21E3-8729-F741-8F87-C5B0E0F3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97B09-8BB1-DF43-B161-B2C42662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A884F-16D8-0141-9795-6CEB7F4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6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0898-C694-B148-BF2A-761DE02F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521F0-2F6C-AF44-8487-84560E3C1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6C93-028A-DC40-81B8-066D9DF9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A2268-C135-234A-9D69-7C421709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F97BC-AC85-0743-A83D-73918F8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9A191-9E55-6944-8A89-F7BB18D98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FBC27-B114-8342-8305-DCD71431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D1864-004F-A244-AD99-4431ED7C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105F-E443-404E-873C-3D11ACBE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4AC24-6F23-7446-848C-52633ED7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1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7E72-B033-CC4C-B007-9B9EA5FA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966A-B4C6-5044-8719-480E13BC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4DB8-575D-7740-AA99-4184E280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12202-7B18-B941-8011-C6E5132C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B9007-38A2-8743-83D6-68A7F9C3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F0C8-C7BE-CC46-A170-85F049EC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529AE-C159-D845-8A4F-6209E0C5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53F1-26A8-424D-9C59-81C4C2C7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DF852-D49F-3E41-948E-907CED23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C6CD8-4B49-3D4B-B7B4-0985D4C7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CE68-1C0D-344B-8EE0-70BDA87E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FC54-2105-6743-A374-FA8435B9D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0030F-7C77-DD4F-BAC6-0F70325D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57C3D-BE59-FA45-9BC8-28E9459D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04EE-D0C4-EA4C-896F-4DB4AB82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B4904-D835-9B49-B60E-98F8DA58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23C2-7D33-9347-98DA-7AD26980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EE23E-A2A4-8C4C-B0FA-9563299B2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50207-BA62-7C42-A157-81B7FEC45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33DD4-25D7-194D-B09C-AA0EFFA46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27688-1C00-F146-BF3D-36025BAEA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08E9E-821B-D74F-A7FB-F6E08AE8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91D83-6BDB-F844-A313-5329082A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5D51C-7431-1E42-9E57-5EDF351F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4DD8-9C96-5B4E-8978-0F51EA27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F31B0-5E5D-D14B-85F3-F3E2966C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C5E43-9548-5A40-BA6B-D770828B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A59D1-2484-A440-B5C6-12D0A51C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5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0DB9F-0ADA-4746-B688-0B35FD14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A4020-0F9E-9C47-BFA3-62A3C3AD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5752A-6BD1-2947-91FA-45020F5A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1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0ED2-9BB3-4943-92B9-05A76719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223F-9B5D-2B4A-8D89-B4D8F226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0F3DC-2DFD-9446-8C12-008FF30DD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0A530-A6A2-0B42-BED4-724E3492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02D54-8471-1445-A241-2E58B791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76D93-1D94-FE4D-9FA6-B536C136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1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B430-392E-EE4D-9F97-87C69B3F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6E20F-E999-AE42-A041-B6FEE76A0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652C7-CE2C-EA45-A1E5-8384BF4C3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A8EA-0F35-9E46-88D5-C5ED66ED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ECB6D-F63C-F447-9291-70626A75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F2505-2C98-C84D-B44E-C40CBD12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03F83-0644-7142-B78D-3636CE3D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7B984-EF60-5D4F-974F-89CD9A15F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95368-66E9-C742-8480-D4A7F89A9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809B-FDA8-4045-92CB-778D5941E819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EB42-A371-524D-95B7-310BF5154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BC8AF-E870-AB4D-8B3A-4C0AC5E68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5451-9ED1-F745-9339-65140006E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standing the Residential Status&#10;Tax payers&#10;Resident in&#10;India&#10;Ordinary&#10;Resident&#10;Not-ordinary&#10;Resident&#10;Non-resident&#10;in ...">
            <a:extLst>
              <a:ext uri="{FF2B5EF4-FFF2-40B4-BE49-F238E27FC236}">
                <a16:creationId xmlns:a16="http://schemas.microsoft.com/office/drawing/2014/main" id="{E9BD09DC-8756-5643-AC11-ABAAF92D95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100631"/>
            <a:ext cx="8093318" cy="60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1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y other taxpayer (company, firm, co-operative&#10;society etc)&#10;Resident in India Non-resident in India&#10;Indian Income Taxable...">
            <a:extLst>
              <a:ext uri="{FF2B5EF4-FFF2-40B4-BE49-F238E27FC236}">
                <a16:creationId xmlns:a16="http://schemas.microsoft.com/office/drawing/2014/main" id="{B2995E7B-B0F7-0345-BAFB-26C7120F9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302419"/>
            <a:ext cx="8328846" cy="62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AC55D2B-6C66-EA4C-B73E-65869EF727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87928"/>
            <a:ext cx="7137977" cy="53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4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E8B0AE5-988C-AE41-B56D-871CA82BB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73530"/>
            <a:ext cx="8137910" cy="61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6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NCEPT&#10; A tax may be impose on some person.&#10; It may be transferred by him to a second person.&#10; It may be ultimately bo...">
            <a:extLst>
              <a:ext uri="{FF2B5EF4-FFF2-40B4-BE49-F238E27FC236}">
                <a16:creationId xmlns:a16="http://schemas.microsoft.com/office/drawing/2014/main" id="{7ECFFB78-245B-3647-A065-71349910E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-31009"/>
            <a:ext cx="8121027" cy="60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A36EB99-2EC8-9846-AFE5-27C0F5A89E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0" y="34854"/>
            <a:ext cx="8051754" cy="60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9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. Income earned or received&#10;outside India from a business&#10;controlled or profession set-up&#10;outside India.&#10;Taxable Not Taxa...">
            <a:extLst>
              <a:ext uri="{FF2B5EF4-FFF2-40B4-BE49-F238E27FC236}">
                <a16:creationId xmlns:a16="http://schemas.microsoft.com/office/drawing/2014/main" id="{C47FAD0C-B1BD-594A-8360-BF6C9523E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69426"/>
            <a:ext cx="8134881" cy="61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5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dian Income&#10;(1) If income is received in India during&#10;the previous year and at the same time it&#10;accrues in India during ...">
            <a:extLst>
              <a:ext uri="{FF2B5EF4-FFF2-40B4-BE49-F238E27FC236}">
                <a16:creationId xmlns:a16="http://schemas.microsoft.com/office/drawing/2014/main" id="{C32113B2-D1E2-B246-A91B-5D55935CB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2" y="-24190"/>
            <a:ext cx="8259572" cy="62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2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eign Income&#10;(1) Income is not received in India&#10;(2) Income does not accrue in India&#10; ">
            <a:extLst>
              <a:ext uri="{FF2B5EF4-FFF2-40B4-BE49-F238E27FC236}">
                <a16:creationId xmlns:a16="http://schemas.microsoft.com/office/drawing/2014/main" id="{8CB8CBE0-2B31-1848-B8DF-E0E4E699C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315659"/>
            <a:ext cx="7733099" cy="58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9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dividual and Hindu undivided family&#10;Resident and&#10;ordinary&#10;resident in&#10;India&#10;Resident but not&#10;ordinarily resident&#10;in Indi...">
            <a:extLst>
              <a:ext uri="{FF2B5EF4-FFF2-40B4-BE49-F238E27FC236}">
                <a16:creationId xmlns:a16="http://schemas.microsoft.com/office/drawing/2014/main" id="{E1934DBB-E1DA-D344-8716-EA717A5E9B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" y="0"/>
            <a:ext cx="7994796" cy="60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1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2022-01-05T12:47:19Z</dcterms:created>
  <dcterms:modified xsi:type="dcterms:W3CDTF">2022-02-14T03:54:43Z</dcterms:modified>
</cp:coreProperties>
</file>