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06-15-2018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06-15-2018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06-15-2018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06-15-2018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06-15-2018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06-15-2018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06-15-2018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06-15-2018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06-15-2018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06-15-2018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06-15-2018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06-15-2018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ADMINISTRATIVE LAW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citizen and </a:t>
            </a:r>
            <a:r>
              <a:rPr lang="en-US" dirty="0" smtClean="0"/>
              <a:t>Administrative </a:t>
            </a:r>
            <a:r>
              <a:rPr lang="en-US" dirty="0" smtClean="0"/>
              <a:t>Faults</a:t>
            </a:r>
          </a:p>
          <a:p>
            <a:r>
              <a:rPr lang="en-US" dirty="0" smtClean="0"/>
              <a:t>A) Ombudsman</a:t>
            </a:r>
          </a:p>
          <a:p>
            <a:r>
              <a:rPr lang="en-US" dirty="0" smtClean="0"/>
              <a:t>B) Right to Know.</a:t>
            </a:r>
          </a:p>
          <a:p>
            <a:r>
              <a:rPr lang="en-US" dirty="0" smtClean="0"/>
              <a:t>C) Discretion to disobey.</a:t>
            </a:r>
          </a:p>
          <a:p>
            <a:r>
              <a:rPr lang="en-US" dirty="0" smtClean="0"/>
              <a:t>D) Central  Vigilance Commission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Ombudsman</a:t>
            </a:r>
          </a:p>
          <a:p>
            <a:r>
              <a:rPr lang="en-US" dirty="0" smtClean="0"/>
              <a:t>Which in terms of utility means a “watchdog of the administration” or the protector of the little man”. This institution was first developed in </a:t>
            </a:r>
            <a:r>
              <a:rPr lang="en-US" dirty="0" err="1" smtClean="0"/>
              <a:t>sweden</a:t>
            </a:r>
            <a:r>
              <a:rPr lang="en-US" dirty="0" smtClean="0"/>
              <a:t> in 1809 and soon became a cherished importable commodity the world over. </a:t>
            </a:r>
          </a:p>
          <a:p>
            <a:r>
              <a:rPr lang="en-US" dirty="0" smtClean="0"/>
              <a:t>Development in England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Development in USA</a:t>
            </a:r>
          </a:p>
          <a:p>
            <a:r>
              <a:rPr lang="en-US" dirty="0" smtClean="0"/>
              <a:t>Development in INDIA</a:t>
            </a:r>
          </a:p>
          <a:p>
            <a:r>
              <a:rPr lang="en-US" dirty="0" smtClean="0"/>
              <a:t>The Institution of Ombudsman in the states</a:t>
            </a:r>
          </a:p>
          <a:p>
            <a:r>
              <a:rPr lang="en-US" dirty="0" smtClean="0"/>
              <a:t>Working of </a:t>
            </a:r>
            <a:r>
              <a:rPr lang="en-US" dirty="0" err="1" smtClean="0"/>
              <a:t>Lokayuktas</a:t>
            </a:r>
            <a:r>
              <a:rPr lang="en-US" dirty="0" smtClean="0"/>
              <a:t> in the states</a:t>
            </a:r>
          </a:p>
          <a:p>
            <a:r>
              <a:rPr lang="en-US" dirty="0" smtClean="0"/>
              <a:t>(B)  Right to know---- Government openness is a sure technique to </a:t>
            </a:r>
            <a:r>
              <a:rPr lang="en-US" dirty="0" err="1" smtClean="0"/>
              <a:t>minimise</a:t>
            </a:r>
            <a:r>
              <a:rPr lang="en-US" dirty="0" smtClean="0"/>
              <a:t> </a:t>
            </a:r>
            <a:r>
              <a:rPr lang="en-US" dirty="0" err="1" smtClean="0"/>
              <a:t>administative</a:t>
            </a:r>
            <a:r>
              <a:rPr lang="en-US" dirty="0" smtClean="0"/>
              <a:t> faults.</a:t>
            </a:r>
          </a:p>
          <a:p>
            <a:r>
              <a:rPr lang="en-US" dirty="0" smtClean="0"/>
              <a:t>Right to Information --- with the judicial support, the right to </a:t>
            </a:r>
            <a:r>
              <a:rPr lang="en-US" dirty="0" err="1" smtClean="0"/>
              <a:t>ninformation</a:t>
            </a:r>
            <a:r>
              <a:rPr lang="en-US" dirty="0" smtClean="0"/>
              <a:t> become a cause of public action and there was a strong demand for a formal law on freedom of information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(C) Discretion to Disobey –The decision of supreme court in </a:t>
            </a:r>
            <a:r>
              <a:rPr lang="en-US" dirty="0" err="1" smtClean="0"/>
              <a:t>Nawabkhan</a:t>
            </a:r>
            <a:r>
              <a:rPr lang="en-US" dirty="0" smtClean="0"/>
              <a:t> </a:t>
            </a:r>
            <a:r>
              <a:rPr lang="en-US" dirty="0" err="1" smtClean="0"/>
              <a:t>Abbaskhan</a:t>
            </a:r>
            <a:r>
              <a:rPr lang="en-US" dirty="0" smtClean="0"/>
              <a:t> v state of Gujarat allows every person the discretion  to make his own decision and disobey an order of the government, if in his opinion it is void.</a:t>
            </a:r>
          </a:p>
          <a:p>
            <a:r>
              <a:rPr lang="en-US" dirty="0" smtClean="0"/>
              <a:t>(D) Central Vigilance </a:t>
            </a:r>
            <a:r>
              <a:rPr lang="en-US" dirty="0" err="1" smtClean="0"/>
              <a:t>Commision</a:t>
            </a:r>
            <a:r>
              <a:rPr lang="en-US" dirty="0" smtClean="0"/>
              <a:t>(CVC)---- to ensure probity in public life and incorruptibility in public officials, government brought before Parliament Central Vigilance Commission Bill,2003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2209800"/>
            <a:ext cx="4800600" cy="1295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6000" dirty="0" smtClean="0"/>
              <a:t>   </a:t>
            </a:r>
            <a:r>
              <a:rPr lang="en-US" sz="7200" dirty="0" smtClean="0"/>
              <a:t>THANK YOU</a:t>
            </a:r>
            <a:endParaRPr lang="en-US" sz="7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53</TotalTime>
  <Words>217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Opulent</vt:lpstr>
      <vt:lpstr>ADMINISTRATIVE LAW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ADMINISTRATIVE LAW</dc:title>
  <dc:creator>Law SSM</dc:creator>
  <cp:lastModifiedBy>om</cp:lastModifiedBy>
  <cp:revision>8</cp:revision>
  <dcterms:created xsi:type="dcterms:W3CDTF">2006-08-16T00:00:00Z</dcterms:created>
  <dcterms:modified xsi:type="dcterms:W3CDTF">2018-06-15T07:19:57Z</dcterms:modified>
</cp:coreProperties>
</file>