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Fraudulent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 53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Essentials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Transfer of Immovable Property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Fraudulent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Made with Intention to Delay or Defeat Creditors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Shall be Voidable at the option of such creditor so defeated or delayed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section will not impair the rights of transferee in Good Faith with Consideration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section shall not affect any law for the time being in force relating to insolvency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Fraudulent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Suit can be instituted by any one or all creditors in together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Every transfer of immovable property without consideration with intent to defraud a subsequent transferee shall be voidable at the option of such transferee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99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Aspect</vt:lpstr>
      <vt:lpstr>Fraudulent Transfer</vt:lpstr>
      <vt:lpstr>Fraudulent Transfer</vt:lpstr>
      <vt:lpstr>Fraudulent Transfer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Fraudulent Transfer</dc:title>
  <dc:creator>USER</dc:creator>
  <cp:lastModifiedBy>USER</cp:lastModifiedBy>
  <cp:revision>3</cp:revision>
  <dcterms:created xsi:type="dcterms:W3CDTF">2006-08-16T00:00:00Z</dcterms:created>
  <dcterms:modified xsi:type="dcterms:W3CDTF">2021-03-08T00:08:04Z</dcterms:modified>
</cp:coreProperties>
</file>