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LAW OF TORTS</a:t>
            </a:r>
            <a:endParaRPr lang="en-US" sz="3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INTRODUCTION 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Law of Torts is the branch of law  controlling the behavior of people in the society.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is a growing branch of law and its main aim is to define individual rights and duties in the light of prevalent standards of reasonable conduct and public convenience.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provides pecuniary remedy for violation against right of individual.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1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The entire law of torts is founded and structured on morality that ‘no one has a right to injure or harm another intentionally or even innocently.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MEANING: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The word ‘tort’ is derived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term ‘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tortum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 which means ‘to twist’ or ‘a deviation from straight or right conduct and includes that conduct which is not straight or lawful’.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28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DEFINITION: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 sec.2(m),Limitation Act,1963-Tort means a civil wrong which is not exclusively a breach of contract or breach of trust.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 Salmond – It is a civil wrong for which the remedy is a common law action for un liquidated damages and which is not exclusively the breach of contract or breach of trust or other merely equitable obligation.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921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Winfield- Tortious liability arises from the breach of a duty primarily fixed by the law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This duty is towards persons generally and its breach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redressable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an action for un liquidated damages.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- There should be breach of duty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-  Duty fixed by law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- Duty towards persons generally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650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remedy for the breach of aforesaid duty should be available in the form of un liquidated damages.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Fraser – It is an infringement of a right in rem of a private individual giving a right of compensation at the suit of the injured party.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2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Nature of Torts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0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Torts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Violation of right in rem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Duty towards persons generally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- Duty fixed by law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Motive- in certain torts it is relevant.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Breach of Contract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Violation of right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ersonam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Duty towards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specific persons.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-Duty fixed by parties to the contract.</a:t>
            </a:r>
          </a:p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Motive is immaterial in breach of contract the defaulting party has to pay the damages.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4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Remedy- it is by way of action for un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liquidated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damages.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Vicarious Liability is recognized in torts.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 Breach of Contract 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Liquidated damages –the main remedy is specific performance of the contract</a:t>
            </a:r>
          </a:p>
          <a:p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Vicarious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Liability is not recognized except in certain cases.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4040188" cy="639762"/>
          </a:xfrm>
        </p:spPr>
        <p:txBody>
          <a:bodyPr/>
          <a:lstStyle/>
          <a:p>
            <a:pPr lvl="0" algn="ctr"/>
            <a:r>
              <a:rPr lang="en-US" dirty="0">
                <a:solidFill>
                  <a:prstClr val="black"/>
                </a:solidFill>
              </a:rPr>
              <a:t>Torts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17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428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LAW OF TORTS</vt:lpstr>
      <vt:lpstr>PowerPoint Presentation</vt:lpstr>
      <vt:lpstr>PowerPoint Presentation</vt:lpstr>
      <vt:lpstr>PowerPoint Presentation</vt:lpstr>
      <vt:lpstr>PowerPoint Presentation</vt:lpstr>
      <vt:lpstr>Nature of Torts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of Torts</dc:title>
  <dc:creator>Dell</dc:creator>
  <cp:lastModifiedBy>Dell</cp:lastModifiedBy>
  <cp:revision>8</cp:revision>
  <dcterms:created xsi:type="dcterms:W3CDTF">2006-08-16T00:00:00Z</dcterms:created>
  <dcterms:modified xsi:type="dcterms:W3CDTF">2021-03-13T07:34:31Z</dcterms:modified>
</cp:coreProperties>
</file>