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527AF-15DE-4110-998C-02684E2F5FFF}" type="datetimeFigureOut">
              <a:rPr lang="en-US" smtClean="0"/>
              <a:pPr/>
              <a:t>10/27/2020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E9CF2-C655-4521-99FA-358D900B3DC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E9CF2-C655-4521-99FA-358D900B3DC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8963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957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42615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97072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19566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39057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91337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79644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599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2589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1806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7434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715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0560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4251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839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5818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4FE3-6E7C-4ADF-906B-0AAF944BC65B}" type="datetimeFigureOut">
              <a:rPr lang="en-IN" smtClean="0"/>
              <a:pPr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BA3D-BF87-4051-B9FA-FC65EE490D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55282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785" y="1122363"/>
            <a:ext cx="11586949" cy="2057565"/>
          </a:xfrm>
        </p:spPr>
        <p:txBody>
          <a:bodyPr>
            <a:normAutofit/>
          </a:bodyPr>
          <a:lstStyle/>
          <a:p>
            <a:r>
              <a:rPr lang="en-IN" sz="4400" dirty="0" smtClean="0"/>
              <a:t>Rule-Making power of the administration</a:t>
            </a:r>
            <a:endParaRPr lang="en-IN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4094328"/>
            <a:ext cx="8791575" cy="2238232"/>
          </a:xfrm>
        </p:spPr>
        <p:txBody>
          <a:bodyPr/>
          <a:lstStyle/>
          <a:p>
            <a:pPr algn="ctr"/>
            <a:r>
              <a:rPr lang="en-IN" b="1" dirty="0" smtClean="0"/>
              <a:t>Quasi – legislative action / </a:t>
            </a:r>
          </a:p>
          <a:p>
            <a:pPr algn="ctr"/>
            <a:r>
              <a:rPr lang="en-IN" b="1" dirty="0" smtClean="0"/>
              <a:t>delegated legislation /</a:t>
            </a:r>
          </a:p>
          <a:p>
            <a:pPr algn="ctr"/>
            <a:r>
              <a:rPr lang="en-IN" b="1" dirty="0" smtClean="0"/>
              <a:t>Outsourcing of law making power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225028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With the growth of administrative process in 20</a:t>
            </a:r>
            <a:r>
              <a:rPr lang="en-IN" baseline="30000" dirty="0" smtClean="0"/>
              <a:t>th</a:t>
            </a:r>
            <a:r>
              <a:rPr lang="en-IN" dirty="0" smtClean="0"/>
              <a:t> Centaury importance of the Delegated Legislation (DL) enhanced.</a:t>
            </a:r>
          </a:p>
          <a:p>
            <a:r>
              <a:rPr lang="en-IN" dirty="0" smtClean="0"/>
              <a:t>Today bulk of law comes not from the Legislature but from the Chambers of Administrators.</a:t>
            </a:r>
          </a:p>
          <a:p>
            <a:r>
              <a:rPr lang="en-IN" dirty="0" smtClean="0"/>
              <a:t>Direct legislation of the Parliament cannot be read without rules &amp; regulations framed thereunder. Because of free market administration and rule making power enhanced &amp; made outsourcing of law making power to administration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7711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50975"/>
          </a:xfrm>
        </p:spPr>
        <p:txBody>
          <a:bodyPr/>
          <a:lstStyle/>
          <a:p>
            <a:r>
              <a:rPr lang="en-IN" dirty="0" smtClean="0"/>
              <a:t>Delegated legislation (</a:t>
            </a:r>
            <a:r>
              <a:rPr lang="en-IN" dirty="0" err="1" smtClean="0"/>
              <a:t>dL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332" y="1569493"/>
            <a:ext cx="11223459" cy="5288507"/>
          </a:xfrm>
        </p:spPr>
        <p:txBody>
          <a:bodyPr>
            <a:normAutofit/>
          </a:bodyPr>
          <a:lstStyle/>
          <a:p>
            <a:r>
              <a:rPr lang="en-IN" dirty="0" smtClean="0"/>
              <a:t>DL refers to all law making which takes place outside Legislature &amp; generally expressed as rules / regulations / bye-laws / Order /Scheme / Direction / Notification etc. i.e. when an instrument of a legislative nature is made by an authority in exercise of power delegated or conferred by the Legislature, it is called as Subordinate Legislation / DL.</a:t>
            </a:r>
          </a:p>
          <a:p>
            <a:r>
              <a:rPr lang="en-IN" dirty="0" err="1" smtClean="0"/>
              <a:t>Salmond</a:t>
            </a:r>
            <a:r>
              <a:rPr lang="en-IN" dirty="0" smtClean="0"/>
              <a:t> defined DL as – that which proceeds from any authority other than the sovereign power and is therefore dependent for its continue existence &amp; validity on some superior / supreme authority,.</a:t>
            </a:r>
          </a:p>
          <a:p>
            <a:r>
              <a:rPr lang="en-IN" dirty="0" smtClean="0"/>
              <a:t>DL is used in two senses :</a:t>
            </a:r>
          </a:p>
          <a:p>
            <a:pPr lvl="1"/>
            <a:r>
              <a:rPr lang="en-IN" dirty="0" smtClean="0"/>
              <a:t>The existence of law- making power by administrative authority delegated to it by the Legislature</a:t>
            </a:r>
          </a:p>
          <a:p>
            <a:pPr lvl="1"/>
            <a:r>
              <a:rPr lang="en-IN" dirty="0" smtClean="0"/>
              <a:t>Actual exercise of law-making power itself in the forms of rules &amp; regulations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8895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28395"/>
          </a:xfrm>
        </p:spPr>
        <p:txBody>
          <a:bodyPr/>
          <a:lstStyle/>
          <a:p>
            <a:r>
              <a:rPr lang="en-IN" dirty="0" smtClean="0"/>
              <a:t>Need for administrative rule-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73958"/>
            <a:ext cx="9905999" cy="5384042"/>
          </a:xfrm>
        </p:spPr>
        <p:txBody>
          <a:bodyPr>
            <a:normAutofit/>
          </a:bodyPr>
          <a:lstStyle/>
          <a:p>
            <a:r>
              <a:rPr lang="en-IN" dirty="0" smtClean="0"/>
              <a:t>Since the inception of legislation, DL also came into existence. In the Statute of Proclamation of 1539 under which Henry VIII was given extensive powers to legislate.</a:t>
            </a:r>
          </a:p>
          <a:p>
            <a:r>
              <a:rPr lang="en-IN" dirty="0" smtClean="0"/>
              <a:t>The Indian Parliament enacted 302 laws during 1973-77 but thereunder 25,414 Statutory Orders &amp; Rules were made.</a:t>
            </a:r>
          </a:p>
          <a:p>
            <a:r>
              <a:rPr lang="en-IN" dirty="0" smtClean="0"/>
              <a:t>The modern trend is that the Parliament passes only a skeletal legislation for ex. Imports &amp; Exports (Control) Act, 1947 contains only 8 sections, wherein maximum rule-making power is delegated.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7541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36478"/>
            <a:ext cx="9905998" cy="1160059"/>
          </a:xfrm>
        </p:spPr>
        <p:txBody>
          <a:bodyPr/>
          <a:lstStyle/>
          <a:p>
            <a:r>
              <a:rPr lang="en-IN" dirty="0" smtClean="0"/>
              <a:t>Factors leading to growth of dl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2" y="996288"/>
            <a:ext cx="11764370" cy="5472752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Legislation on ever-widening fronts of modern welfare &amp; service, State is not possible without DL – Parliamentary time is very short to do them.</a:t>
            </a:r>
          </a:p>
          <a:p>
            <a:r>
              <a:rPr lang="en-IN" dirty="0" smtClean="0"/>
              <a:t>Legislation toady have become highly technical because of complexities of a modern govt. , hence legislature confine itself to policy statement only and even legislators are innocent with legal and technical skills.</a:t>
            </a:r>
          </a:p>
          <a:p>
            <a:r>
              <a:rPr lang="en-IN" dirty="0" smtClean="0"/>
              <a:t>Ordinary legislative process suffers from the limitation of lack of viability and experimentation</a:t>
            </a:r>
          </a:p>
          <a:p>
            <a:r>
              <a:rPr lang="en-IN" dirty="0" smtClean="0"/>
              <a:t>During crisis, ordinary process of law-making is tedious and is over burdened.</a:t>
            </a:r>
          </a:p>
          <a:p>
            <a:r>
              <a:rPr lang="en-IN" dirty="0" smtClean="0"/>
              <a:t>In some situations it is necessary that the law must not be known to anybody till it comes into operation</a:t>
            </a:r>
          </a:p>
          <a:p>
            <a:r>
              <a:rPr lang="en-IN" dirty="0" smtClean="0"/>
              <a:t>Where govt. action involves discretion i.e. expansion of public utility services, DL is only valid solution</a:t>
            </a:r>
          </a:p>
          <a:p>
            <a:r>
              <a:rPr lang="en-IN" dirty="0" smtClean="0"/>
              <a:t>Growing necessity of transparency in administration &amp; law-making with public, hence rule-making is more convenient,</a:t>
            </a:r>
          </a:p>
          <a:p>
            <a:r>
              <a:rPr lang="en-IN" dirty="0" smtClean="0"/>
              <a:t>Conclusion techniques of administrative rule-making is useful, inevitable and indispensable.</a:t>
            </a:r>
          </a:p>
          <a:p>
            <a:r>
              <a:rPr lang="en-IN" dirty="0" smtClean="0"/>
              <a:t>Still Constitutional legitimation of unlimited delegated power is necessary.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2069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129</TotalTime>
  <Words>486</Words>
  <Application>Microsoft Office PowerPoint</Application>
  <PresentationFormat>Custom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Circuit</vt:lpstr>
      <vt:lpstr>Rule-Making power of the administration</vt:lpstr>
      <vt:lpstr>Introduction</vt:lpstr>
      <vt:lpstr>Delegated legislation (dL)</vt:lpstr>
      <vt:lpstr>Need for administrative rule- making</vt:lpstr>
      <vt:lpstr>Factors leading to growth of dl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Rule-Making power of the administration</dc:title>
  <dc:creator>Windows User</dc:creator>
  <cp:lastModifiedBy>Jyoti</cp:lastModifiedBy>
  <cp:revision>7</cp:revision>
  <dcterms:created xsi:type="dcterms:W3CDTF">2020-10-16T14:43:43Z</dcterms:created>
  <dcterms:modified xsi:type="dcterms:W3CDTF">2020-10-27T05:21:41Z</dcterms:modified>
</cp:coreProperties>
</file>