
<file path=[Content_Types].xml><?xml version="1.0" encoding="utf-8"?>
<Types xmlns="http://schemas.openxmlformats.org/package/2006/content-types">
  <Default ContentType="application/xml" Extension="xml"/>
  <Default ContentType="application/vnd.openxmlformats-package.relationships+xml" Extension="rels"/>
  <Default ContentType="image/jpeg" Extension="jpeg"/>
  <Default ContentType="image/png" Extension="png"/>
  <Default ContentType="image/gif" Extension="gif"/>
  <Default ContentType="video/mp4" Extension="m4v"/>
  <Default ContentType="video/mp4" Extension="mp4"/>
  <Default ContentType="application/vnd.openxmlformats-officedocument.vmlDrawing" Extension="v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6.xml"/>
  <Override ContentType="application/vnd.openxmlformats-officedocument.presentationml.slideMaster+xml" PartName="/ppt/slideMasters/slideMaster7.xml"/>
  <Override ContentType="application/vnd.openxmlformats-officedocument.presentationml.slide+xml" PartName="/ppt/slides/slide7.xml"/>
  <Override ContentType="application/vnd.openxmlformats-officedocument.presentationml.slideMaster+xml" PartName="/ppt/slideMasters/slideMaster8.xml"/>
  <Override ContentType="application/vnd.openxmlformats-officedocument.presentationml.slide+xml" PartName="/ppt/slides/slide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9.xml"/>
  <Override ContentType="application/vnd.openxmlformats-officedocument.presentationml.slideMaster+xml" PartName="/ppt/slideMasters/slideMaster10.xml"/>
  <Override ContentType="application/vnd.openxmlformats-officedocument.presentationml.slide+xml" PartName="/ppt/slides/slide10.xml"/>
  <Override ContentType="application/vnd.openxmlformats-officedocument.presentationml.slideMaster+xml" PartName="/ppt/slideMasters/slideMaster11.xml"/>
  <Override ContentType="application/vnd.openxmlformats-officedocument.presentationml.slide+xml" PartName="/ppt/slides/slide11.xml"/>
  <Override ContentType="application/vnd.openxmlformats-officedocument.presentationml.slideMaster+xml" PartName="/ppt/slideMasters/slideMaster12.xml"/>
  <Override ContentType="application/vnd.openxmlformats-officedocument.presentationml.slide+xml" PartName="/ppt/slides/slide12.xml"/>
  <Override ContentType="application/vnd.openxmlformats-officedocument.presentationml.slideMaster+xml" PartName="/ppt/slideMasters/slideMaster13.xml"/>
  <Override ContentType="application/vnd.openxmlformats-officedocument.presentationml.slide+xml" PartName="/ppt/slides/slide13.xml"/>
  <Override ContentType="application/vnd.openxmlformats-officedocument.presentationml.slideMaster+xml" PartName="/ppt/slideMasters/slideMaster14.xml"/>
  <Override ContentType="application/vnd.openxmlformats-officedocument.presentationml.slide+xml" PartName="/ppt/slides/slide14.xml"/>
  <Override ContentType="application/vnd.openxmlformats-officedocument.presentationml.slideMaster+xml" PartName="/ppt/slideMasters/slideMaster15.xml"/>
  <Override ContentType="application/vnd.openxmlformats-officedocument.presentationml.slide+xml" PartName="/ppt/slides/slide15.xml"/>
  <Override ContentType="application/vnd.openxmlformats-officedocument.presentationml.slideMaster+xml" PartName="/ppt/slideMasters/slideMaster16.xml"/>
  <Override ContentType="application/vnd.openxmlformats-officedocument.presentationml.slide+xml" PartName="/ppt/slides/slide16.xml"/>
  <Override ContentType="application/vnd.openxmlformats-officedocument.presentationml.slideMaster+xml" PartName="/ppt/slideMasters/slideMaster17.xml"/>
  <Override ContentType="application/vnd.openxmlformats-officedocument.presentationml.slide+xml" PartName="/ppt/slides/slide17.xml"/>
  <Override ContentType="application/vnd.openxmlformats-officedocument.presentationml.slideMaster+xml" PartName="/ppt/slideMasters/slideMaster18.xml"/>
  <Override ContentType="application/vnd.openxmlformats-officedocument.presentationml.slide+xml" PartName="/ppt/slides/slide18.xml"/>
  <Override ContentType="application/vnd.openxmlformats-officedocument.presentationml.slideMaster+xml" PartName="/ppt/slideMasters/slideMaster19.xml"/>
  <Override ContentType="application/vnd.openxmlformats-officedocument.presentationml.slide+xml" PartName="/ppt/slides/slide19.xml"/>
  <Override ContentType="application/vnd.openxmlformats-officedocument.presentationml.slideMaster+xml" PartName="/ppt/slideMasters/slideMaster20.xml"/>
  <Override ContentType="application/vnd.openxmlformats-officedocument.presentationml.slide+xml" PartName="/ppt/slides/slide20.xml"/>
  <Override ContentType="application/vnd.openxmlformats-officedocument.presentationml.slideMaster+xml" PartName="/ppt/slideMasters/slideMaster21.xml"/>
  <Override ContentType="application/vnd.openxmlformats-officedocument.presentationml.slide+xml" PartName="/ppt/slides/slide21.xml"/>
  <Override ContentType="application/vnd.openxmlformats-officedocument.presentationml.slideMaster+xml" PartName="/ppt/slideMasters/slideMaster22.xml"/>
  <Override ContentType="application/vnd.openxmlformats-officedocument.presentationml.slide+xml" PartName="/ppt/slides/slide22.xml"/>
  <Override ContentType="application/vnd.openxmlformats-officedocument.presentationml.slideMaster+xml" PartName="/ppt/slideMasters/slideMaster23.xml"/>
  <Override ContentType="application/vnd.openxmlformats-officedocument.presentationml.slide+xml" PartName="/ppt/slides/slide23.xml"/>
  <Override ContentType="application/vnd.openxmlformats-officedocument.presentationml.slideMaster+xml" PartName="/ppt/slideMasters/slideMaster24.xml"/>
  <Override ContentType="application/vnd.openxmlformats-officedocument.presentationml.slide+xml" PartName="/ppt/slides/slide24.xml"/>
  <Override ContentType="application/vnd.openxmlformats-officedocument.presentationml.slideMaster+xml" PartName="/ppt/slideMasters/slideMaster25.xml"/>
  <Override ContentType="application/vnd.openxmlformats-officedocument.presentationml.slide+xml" PartName="/ppt/slides/slide25.xml"/>
  <Override ContentType="application/vnd.openxmlformats-officedocument.presentationml.slideMaster+xml" PartName="/ppt/slideMasters/slideMaster26.xml"/>
  <Override ContentType="application/vnd.openxmlformats-officedocument.presentationml.slide+xml" PartName="/ppt/slides/slide26.xml"/>
  <Override ContentType="application/vnd.openxmlformats-officedocument.presentationml.slideMaster+xml" PartName="/ppt/slideMasters/slideMaster27.xml"/>
  <Override ContentType="application/vnd.openxmlformats-officedocument.presentationml.slide+xml" PartName="/ppt/slides/slide27.xml"/>
  <Override ContentType="application/vnd.openxmlformats-officedocument.presentationml.slideMaster+xml" PartName="/ppt/slideMasters/slideMaster28.xml"/>
  <Override ContentType="application/vnd.openxmlformats-officedocument.presentationml.slide+xml" PartName="/ppt/slides/slide28.xml"/>
  <Override ContentType="application/vnd.openxmlformats-officedocument.presentationml.slideMaster+xml" PartName="/ppt/slideMasters/slideMaster29.xml"/>
  <Override ContentType="application/vnd.openxmlformats-officedocument.presentationml.slide+xml" PartName="/ppt/slides/slide29.xml"/>
  <Override ContentType="application/vnd.openxmlformats-officedocument.presentationml.slideMaster+xml" PartName="/ppt/slideMasters/slideMaster30.xml"/>
  <Override ContentType="application/vnd.openxmlformats-officedocument.presentationml.slide+xml" PartName="/ppt/slides/slide30.xml"/>
  <Override ContentType="application/vnd.openxmlformats-officedocument.presentationml.slideMaster+xml" PartName="/ppt/slideMasters/slideMaster31.xml"/>
  <Override ContentType="application/vnd.openxmlformats-officedocument.presentationml.slide+xml" PartName="/ppt/slides/slide31.xml"/>
  <Override ContentType="application/vnd.openxmlformats-officedocument.presentationml.slideMaster+xml" PartName="/ppt/slideMasters/slideMaster32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  <Relationship Id="rId1" Target="docProps/app.xml" Type="http://schemas.openxmlformats.org/officeDocument/2006/relationships/extended-properties"/>  <Relationship Id="rId2" Target="docProps/core.xml" Type="http://schemas.openxmlformats.org/package/2006/relationships/metadata/core-properties"/>  <Relationship Id="rId3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notesMasterIdLst>
    <p:notesMasterId r:id="rId38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ype="http://schemas.openxmlformats.org/officeDocument/2006/relationships/presProps" Target="presProps.xml"/>  <Relationship Id="rId35" Type="http://schemas.openxmlformats.org/officeDocument/2006/relationships/viewProps" Target="viewProps.xml"/>  <Relationship Id="rId36" Type="http://schemas.openxmlformats.org/officeDocument/2006/relationships/theme" Target="theme/theme1.xml"/>  <Relationship Id="rId37" Type="http://schemas.openxmlformats.org/officeDocument/2006/relationships/tableStyles" Target="tableStyles.xml"/>  <Relationship Id="rId3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2020-10-05T06:17:36.593Z</dcterms:created>
  <dcterms:modified xsi:type="dcterms:W3CDTF">2020-10-05T06:17:36.593Z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3472845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