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Law is not an End in itself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Its is a means to an End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Law- An Instrument to achieve that End (Justice)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Functions and Purpose of Law</a:t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and Purpose of Law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Aim of law is securing Justice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Salmond</a:t>
            </a:r>
            <a:r>
              <a:rPr lang="en-US" dirty="0" smtClean="0"/>
              <a:t>- Law is the body of principles recognized and applied by the state in the administration of justice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Whether Justice is as same as Morality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that sense unjust Law is immoral according to Naturalists</a:t>
            </a:r>
          </a:p>
          <a:p>
            <a:pPr>
              <a:buNone/>
            </a:pPr>
            <a:r>
              <a:rPr lang="en-US" dirty="0" smtClean="0"/>
              <a:t>But because they are immoral they don’t loose their validity and efficiency in judicial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and Purpose of Law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 another sense Justice is Equality</a:t>
            </a:r>
          </a:p>
          <a:p>
            <a:pPr marL="514350" indent="-514350">
              <a:buNone/>
            </a:pPr>
            <a:r>
              <a:rPr lang="en-US" dirty="0" smtClean="0"/>
              <a:t>Types of Justice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Distributive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Corrective Justice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Importance of Distributive and Corrective Justice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114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Functions and Purpose of Law </vt:lpstr>
      <vt:lpstr>Functions and Purpose of Law </vt:lpstr>
      <vt:lpstr>Functions and Purpose of Law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Purpose of Law </dc:title>
  <dc:creator>USER</dc:creator>
  <cp:lastModifiedBy>USER</cp:lastModifiedBy>
  <cp:revision>2</cp:revision>
  <dcterms:created xsi:type="dcterms:W3CDTF">2006-08-16T00:00:00Z</dcterms:created>
  <dcterms:modified xsi:type="dcterms:W3CDTF">2021-03-07T23:12:01Z</dcterms:modified>
</cp:coreProperties>
</file>