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Jurisprudence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Austin 1790-1850</a:t>
            </a:r>
          </a:p>
          <a:p>
            <a:r>
              <a:rPr lang="en-US" dirty="0" err="1" smtClean="0"/>
              <a:t>Austins</a:t>
            </a:r>
            <a:r>
              <a:rPr lang="en-US" dirty="0" smtClean="0"/>
              <a:t> theory of Law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classified Law into Proper and improper laws</a:t>
            </a:r>
          </a:p>
          <a:p>
            <a:r>
              <a:rPr lang="en-US" dirty="0" smtClean="0"/>
              <a:t>Further proper law into law made by god and law made by Human beings-Law made by sovereign and non sovereign </a:t>
            </a:r>
          </a:p>
          <a:p>
            <a:r>
              <a:rPr lang="en-US" dirty="0" smtClean="0"/>
              <a:t>Improper laws into Laws of physics and Law of Analog</a:t>
            </a:r>
          </a:p>
          <a:p>
            <a:r>
              <a:rPr lang="en-US" dirty="0" smtClean="0"/>
              <a:t>According to him law means or in a strict sense, law passed by sovereign and he called it as law proper</a:t>
            </a:r>
          </a:p>
          <a:p>
            <a:r>
              <a:rPr lang="en-US" dirty="0" smtClean="0"/>
              <a:t>He said sovereign exists in independent political society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Sovereign may be a single person or a group of persons whom the society habitually obeys (command)</a:t>
            </a:r>
          </a:p>
          <a:p>
            <a:r>
              <a:rPr lang="en-US" dirty="0" smtClean="0"/>
              <a:t>Sovereign is found in independent political society</a:t>
            </a:r>
          </a:p>
          <a:p>
            <a:r>
              <a:rPr lang="en-US" dirty="0" smtClean="0"/>
              <a:t>Political society, a society where there is hierarchy as political superior(Sovereign) and inferior (People)</a:t>
            </a:r>
          </a:p>
          <a:p>
            <a:r>
              <a:rPr lang="en-US" dirty="0" smtClean="0"/>
              <a:t>People must obey sovereign</a:t>
            </a:r>
          </a:p>
          <a:p>
            <a:r>
              <a:rPr lang="en-US" dirty="0" smtClean="0"/>
              <a:t>Sovereign is not bound to obey people or law </a:t>
            </a:r>
          </a:p>
          <a:p>
            <a:r>
              <a:rPr lang="en-US" dirty="0" smtClean="0"/>
              <a:t>Sovereign is above law</a:t>
            </a:r>
          </a:p>
          <a:p>
            <a:r>
              <a:rPr lang="en-US" dirty="0" smtClean="0"/>
              <a:t>Sovereign is absolute, independent, having unlimited authority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Sovereign is indivisible, illimitable</a:t>
            </a:r>
          </a:p>
          <a:p>
            <a:r>
              <a:rPr lang="en-US" dirty="0" smtClean="0"/>
              <a:t>He wants to make sovereign a mighty man</a:t>
            </a:r>
          </a:p>
          <a:p>
            <a:r>
              <a:rPr lang="en-US" dirty="0" smtClean="0"/>
              <a:t>Sovereign makes  laws in the form of command </a:t>
            </a:r>
          </a:p>
          <a:p>
            <a:r>
              <a:rPr lang="en-US" dirty="0" smtClean="0"/>
              <a:t>Command is something which is addressed to the community in general</a:t>
            </a:r>
          </a:p>
          <a:p>
            <a:r>
              <a:rPr lang="en-US" dirty="0" smtClean="0"/>
              <a:t>Why people should obey sovereign –no answer</a:t>
            </a:r>
          </a:p>
          <a:p>
            <a:r>
              <a:rPr lang="en-US" dirty="0" smtClean="0"/>
              <a:t>Hart criticized his theory as Gun man Theory</a:t>
            </a:r>
          </a:p>
          <a:p>
            <a:r>
              <a:rPr lang="en-US" dirty="0" smtClean="0"/>
              <a:t>Sovereign must be based on legitimacy but not on authority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world command for law was wrong </a:t>
            </a:r>
          </a:p>
          <a:p>
            <a:r>
              <a:rPr lang="en-US" dirty="0" smtClean="0"/>
              <a:t>There are certain laws </a:t>
            </a:r>
            <a:r>
              <a:rPr lang="en-US" dirty="0" err="1" smtClean="0"/>
              <a:t>eg</a:t>
            </a:r>
            <a:r>
              <a:rPr lang="en-US" dirty="0" smtClean="0"/>
              <a:t> contract property laws etc but they are not command</a:t>
            </a:r>
          </a:p>
          <a:p>
            <a:r>
              <a:rPr lang="en-US" dirty="0" smtClean="0"/>
              <a:t>In modern world all laws are  obeyed even by the sovereign</a:t>
            </a:r>
          </a:p>
          <a:p>
            <a:r>
              <a:rPr lang="en-US" dirty="0" smtClean="0"/>
              <a:t>Laws are continuously obeyed but not command</a:t>
            </a:r>
          </a:p>
          <a:p>
            <a:r>
              <a:rPr lang="en-US" dirty="0" smtClean="0"/>
              <a:t>Sovereign dies command dies but laws continue even after the death of sovereign</a:t>
            </a:r>
          </a:p>
          <a:p>
            <a:r>
              <a:rPr lang="en-US" dirty="0" smtClean="0"/>
              <a:t>Laws are applicable for present and future generation commands not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classified law of god as law proper but not accepted it. His classification is arbitrary.</a:t>
            </a:r>
          </a:p>
          <a:p>
            <a:r>
              <a:rPr lang="en-US" dirty="0" smtClean="0"/>
              <a:t>Laws are applicable to present and future generations but commands are applicable only to present generations,</a:t>
            </a:r>
          </a:p>
          <a:p>
            <a:r>
              <a:rPr lang="en-US" dirty="0" smtClean="0"/>
              <a:t>Sanctions- Austin says every law should be backed up by sanctions otherwise we cannot have proper legal system</a:t>
            </a:r>
          </a:p>
          <a:p>
            <a:r>
              <a:rPr lang="en-US" dirty="0" smtClean="0"/>
              <a:t>In our present legal system in civil laws we cannot find sanctions but we find it in criminal law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smtClean="0"/>
              <a:t>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sanctions are only in the form of punishments, but he failed to accept rewards so to control crimes</a:t>
            </a:r>
          </a:p>
          <a:p>
            <a:r>
              <a:rPr lang="en-US" dirty="0" smtClean="0"/>
              <a:t>In modern days it is very difficult to identify sovereign</a:t>
            </a:r>
          </a:p>
          <a:p>
            <a:r>
              <a:rPr lang="en-US" dirty="0" err="1" smtClean="0"/>
              <a:t>Austins</a:t>
            </a:r>
            <a:r>
              <a:rPr lang="en-US" dirty="0" smtClean="0"/>
              <a:t> theory of command is applicable only to explain unitary government but it is not applicable to legal systems of federal </a:t>
            </a:r>
            <a:r>
              <a:rPr lang="en-US" dirty="0" err="1" smtClean="0"/>
              <a:t>govts</a:t>
            </a:r>
            <a:r>
              <a:rPr lang="en-US" dirty="0" smtClean="0"/>
              <a:t>, where powers are shared </a:t>
            </a:r>
          </a:p>
          <a:p>
            <a:r>
              <a:rPr lang="en-US" dirty="0" smtClean="0"/>
              <a:t>In modern days judiciary is a part of sovereign</a:t>
            </a:r>
          </a:p>
          <a:p>
            <a:r>
              <a:rPr lang="en-US" dirty="0" smtClean="0"/>
              <a:t> End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418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Jurisprudence  </vt:lpstr>
      <vt:lpstr>Contd…</vt:lpstr>
      <vt:lpstr> </vt:lpstr>
      <vt:lpstr>Contd…</vt:lpstr>
      <vt:lpstr>Contd…</vt:lpstr>
      <vt:lpstr>Contd…</vt:lpstr>
      <vt:lpstr>Contd…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Jurisprudence  </dc:title>
  <dc:creator>USER</dc:creator>
  <cp:lastModifiedBy>USER</cp:lastModifiedBy>
  <cp:revision>7</cp:revision>
  <dcterms:created xsi:type="dcterms:W3CDTF">2006-08-16T00:00:00Z</dcterms:created>
  <dcterms:modified xsi:type="dcterms:W3CDTF">2021-03-07T22:54:29Z</dcterms:modified>
</cp:coreProperties>
</file>