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/>
    <p:restoredTop sz="94613"/>
  </p:normalViewPr>
  <p:slideViewPr>
    <p:cSldViewPr snapToGrid="0" snapToObjects="1">
      <p:cViewPr varScale="1">
        <p:scale>
          <a:sx n="51" d="100"/>
          <a:sy n="51" d="100"/>
        </p:scale>
        <p:origin x="-102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87907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(16:9)</PresentationFormat>
  <Paragraphs>12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Jyoti</cp:lastModifiedBy>
  <cp:revision>1</cp:revision>
  <dcterms:created xsi:type="dcterms:W3CDTF">2020-10-14T02:55:23Z</dcterms:created>
  <dcterms:modified xsi:type="dcterms:W3CDTF">2020-10-14T05:27:44Z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923544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