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Rights of Surety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Rights of surety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-Against Principal Debtor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-Against Principal Creditor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-Against Co-sureties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 of Guarantee means a contract to perform the promises made or discharge the liabilities of the third person in case of his failure to discharge such liabilities.sec 126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three parties in a contract of guarantee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Surety -The person who gives the guarantee is Principal Debtor -the person in respect of whose default the guarantee is given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Principal Creditor - The person to whom the guarantee is given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guarantee may be either oral or written.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Against Principal Debtor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Right of Subrogation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---Section -140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-rights of surety on payment or performance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- the surety has the same rights as those of the    creditors.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-the surety steps into the shoes of the creditor </a:t>
            </a: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Right of Indemnity-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--Section -145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-implied promise to indemnify surety ,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-surety is entitled  to recover from principal    debtor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Against Principal Credito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of Securities  ---Section -141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sureties right to benefit of creditor’s securities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the surety is discharged to the extent of the value of the security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to Share Reduction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 of Set-off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If the creditor sues the surety, the surety may have the benefit of the Set-off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Co-Sureties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Effect of releasing a surety---- Section -138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 Release  by the creditor of one of them does not discharge the others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creditor may at his will release any of the co-sureties from his liability </a:t>
            </a:r>
          </a:p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Right to Contribute Equally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Co-sureties liable to Contribute Equally Section -146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If two or more persons are co-sureties for the same debt either jointly or severally, or whether under the same or different contracts and whether with or without the knowledge of each other, the co-sureties, are liable, to pay each, an equal shares of the whole debt, or that part which remains unpaid by the principal debtor.</a:t>
            </a:r>
          </a:p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Liability of Co-sureties bound in Different Sums--- Section -147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If the co-sureties are bound in different sums, they are liable to pay equally but not more than the maximum amount guaranteed by each one of them.</a:t>
            </a:r>
          </a:p>
          <a:p>
            <a:pPr fontAlgn="base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152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Rights of Surety </vt:lpstr>
      <vt:lpstr>Introduction</vt:lpstr>
      <vt:lpstr>Against Principal Debtor</vt:lpstr>
      <vt:lpstr>Against Principal Creditor</vt:lpstr>
      <vt:lpstr>Against Co-Sureties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Rights of surety </dc:title>
  <dc:creator>LAW</dc:creator>
  <cp:lastModifiedBy>OMKAR</cp:lastModifiedBy>
  <cp:revision>42</cp:revision>
  <dcterms:created xsi:type="dcterms:W3CDTF">2006-08-16T00:00:00Z</dcterms:created>
  <dcterms:modified xsi:type="dcterms:W3CDTF">2021-03-14T08:54:42Z</dcterms:modified>
</cp:coreProperties>
</file>