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jpeg" Extension="jpeg"/>
  <Default ContentType="image/png" Extension="png"/>
  <Default ContentType="image/gif" Extension="gif"/>
  <Default ContentType="video/mp4" Extension="m4v"/>
  <Default ContentType="video/mp4" Extension="mp4"/>
  <Default ContentType="application/vnd.openxmlformats-officedocument.vmlDrawing" Extension="vml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5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6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7.xml"/>
  <Override ContentType="application/vnd.openxmlformats-officedocument.presentationml.slideMaster+xml" PartName="/ppt/slideMasters/slideMaster8.xml"/>
  <Override ContentType="application/vnd.openxmlformats-officedocument.presentationml.slide+xml" PartName="/ppt/slides/slide8.xml"/>
  <Override ContentType="application/vnd.openxmlformats-officedocument.presentationml.slideMaster+xml" PartName="/ppt/slideMasters/slideMaster9.xml"/>
  <Override ContentType="application/vnd.openxmlformats-officedocument.presentationml.slide+xml" PartName="/ppt/slides/slide9.xml"/>
  <Override ContentType="application/vnd.openxmlformats-officedocument.presentationml.slideMaster+xml" PartName="/ppt/slideMasters/slideMaster10.xml"/>
  <Override ContentType="application/vnd.openxmlformats-officedocument.presentationml.slide+xml" PartName="/ppt/slides/slide10.xml"/>
  <Override ContentType="application/vnd.openxmlformats-officedocument.presentationml.slideMaster+xml" PartName="/ppt/slideMasters/slideMaster11.xml"/>
  <Override ContentType="application/vnd.openxmlformats-officedocument.presentationml.slide+xml" PartName="/ppt/slides/slide11.xml"/>
  <Override ContentType="application/vnd.openxmlformats-officedocument.presentationml.slideMaster+xml" PartName="/ppt/slideMasters/slideMaster12.xml"/>
  <Override ContentType="application/vnd.openxmlformats-officedocument.presentationml.slide+xml" PartName="/ppt/slides/slide12.xml"/>
  <Override ContentType="application/vnd.openxmlformats-officedocument.presentationml.slideMaster+xml" PartName="/ppt/slideMasters/slideMaster13.xml"/>
  <Override ContentType="application/vnd.openxmlformats-officedocument.presentationml.slide+xml" PartName="/ppt/slides/slide13.xml"/>
  <Override ContentType="application/vnd.openxmlformats-officedocument.presentationml.slideMaster+xml" PartName="/ppt/slideMasters/slideMaster14.xml"/>
  <Override ContentType="application/vnd.openxmlformats-officedocument.presentationml.slide+xml" PartName="/ppt/slides/slide14.xml"/>
  <Override ContentType="application/vnd.openxmlformats-officedocument.presentationml.slideMaster+xml" PartName="/ppt/slideMasters/slideMaster15.xml"/>
  <Override ContentType="application/vnd.openxmlformats-officedocument.presentationml.slide+xml" PartName="/ppt/slides/slide15.xml"/>
  <Override ContentType="application/vnd.openxmlformats-officedocument.presentationml.slideMaster+xml" PartName="/ppt/slideMasters/slideMaster16.xml"/>
  <Override ContentType="application/vnd.openxmlformats-officedocument.presentationml.slide+xml" PartName="/ppt/slides/slide16.xml"/>
  <Override ContentType="application/vnd.openxmlformats-officedocument.presentationml.slideMaster+xml" PartName="/ppt/slideMasters/slideMaster17.xml"/>
  <Override ContentType="application/vnd.openxmlformats-officedocument.presentationml.slide+xml" PartName="/ppt/slides/slide17.xml"/>
  <Override ContentType="application/vnd.openxmlformats-officedocument.presentationml.slideMaster+xml" PartName="/ppt/slideMasters/slideMaster18.xml"/>
  <Override ContentType="application/vnd.openxmlformats-officedocument.presentationml.slide+xml" PartName="/ppt/slides/slide18.xml"/>
  <Override ContentType="application/vnd.openxmlformats-officedocument.presentationml.slideMaster+xml" PartName="/ppt/slideMasters/slideMaster19.xml"/>
  <Override ContentType="application/vnd.openxmlformats-officedocument.presentationml.slide+xml" PartName="/ppt/slides/slide19.xml"/>
  <Override ContentType="application/vnd.openxmlformats-officedocument.presentationml.slideMaster+xml" PartName="/ppt/slideMasters/slideMaster20.xml"/>
  <Override ContentType="application/vnd.openxmlformats-officedocument.presentationml.slide+xml" PartName="/ppt/slides/slide20.xml"/>
  <Override ContentType="application/vnd.openxmlformats-officedocument.presentationml.slideMaster+xml" PartName="/ppt/slideMasters/slideMaster21.xml"/>
  <Override ContentType="application/vnd.openxmlformats-officedocument.presentationml.slide+xml" PartName="/ppt/slides/slide21.xml"/>
  <Override ContentType="application/vnd.openxmlformats-officedocument.presentationml.slideMaster+xml" PartName="/ppt/slideMasters/slideMaster22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  <Relationship Id="rId1" Target="docProps/app.xml" Type="http://schemas.openxmlformats.org/officeDocument/2006/relationships/extended-properties"/>  <Relationship Id="rId2" Target="docProps/core.xml" Type="http://schemas.openxmlformats.org/package/2006/relationships/metadata/core-properties"/>  <Relationship Id="rId3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notesMasterIdLst>
    <p:notesMasterId r:id="rId2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ype="http://schemas.openxmlformats.org/officeDocument/2006/relationships/presProps" Target="presProps.xml"/>  <Relationship Id="rId25" Type="http://schemas.openxmlformats.org/officeDocument/2006/relationships/viewProps" Target="viewProps.xml"/>  <Relationship Id="rId26" Type="http://schemas.openxmlformats.org/officeDocument/2006/relationships/theme" Target="theme/theme1.xml"/>  <Relationship Id="rId27" Type="http://schemas.openxmlformats.org/officeDocument/2006/relationships/tableStyles" Target="tableStyles.xml"/>  <Relationship Id="rId2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2020-12-11T04:48:32.161Z</dcterms:created>
  <dcterms:modified xsi:type="dcterms:W3CDTF">2020-12-11T04:48:32.162Z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2042229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