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F88DE-97D9-449C-B890-9F318267B095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CCDAC-6CF3-445A-86BF-7ED6E873C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3FAA7F-50A3-4F2F-B75E-357D08FA9C0E}" type="datetimeFigureOut">
              <a:rPr lang="en-US" smtClean="0"/>
              <a:pPr/>
              <a:t>25/10/2012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FFEEC0-E723-43A9-9D2A-CD41372D8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INDUSTRIAL EMPLOYMENT  (STANDING ORDER) ACT 1946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2400" cy="199191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OBJECT OF THE ACT</a:t>
            </a:r>
          </a:p>
          <a:p>
            <a:pPr algn="l"/>
            <a:endParaRPr lang="en-US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l"/>
            <a:r>
              <a:rPr lang="en-US" b="1" dirty="0" smtClean="0">
                <a:solidFill>
                  <a:srgbClr val="00B050"/>
                </a:solidFill>
              </a:rPr>
              <a:t>“ AN ACT TO REQUIRE EMPLOYERS IN INDUSTRIAL ESTABLISHMENT FORMALLY TO DEFINE CONDITIONS OF EMPLOYMENT UNDER THEM”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81271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Font typeface="+mj-lt"/>
              <a:buAutoNum type="alphaUcPeriod"/>
            </a:pPr>
            <a:r>
              <a:rPr lang="en-US" dirty="0" smtClean="0"/>
              <a:t>MATTERS TO BE SET OUT IN THE SCHDULE</a:t>
            </a:r>
          </a:p>
          <a:p>
            <a:pPr marL="624078" indent="-514350">
              <a:buNone/>
            </a:pPr>
            <a:r>
              <a:rPr lang="en-US" dirty="0" smtClean="0"/>
              <a:t>                                          SEC 3(2) &amp; SEC 4(a)</a:t>
            </a:r>
          </a:p>
          <a:p>
            <a:pPr marL="624078" indent="-514350">
              <a:buAutoNum type="alphaUcPeriod" startAt="2"/>
            </a:pPr>
            <a:r>
              <a:rPr lang="en-US" dirty="0" smtClean="0"/>
              <a:t>CONFERMITY WITH THE MODEL STANDING ORDER                          SEC 3(2)</a:t>
            </a:r>
          </a:p>
          <a:p>
            <a:pPr marL="624078" indent="-514350">
              <a:buAutoNum type="alphaUcPeriod" startAt="2"/>
            </a:pPr>
            <a:r>
              <a:rPr lang="en-US" dirty="0" smtClean="0"/>
              <a:t>CONFERMITY WITH THE PROVISION OF THE ACT</a:t>
            </a:r>
          </a:p>
          <a:p>
            <a:pPr marL="624078" indent="-514350">
              <a:buAutoNum type="alphaUcPeriod" startAt="2"/>
            </a:pPr>
            <a:r>
              <a:rPr lang="en-US" dirty="0" smtClean="0"/>
              <a:t>FAIRNESS OR REASONABLENESS OF SO </a:t>
            </a:r>
          </a:p>
          <a:p>
            <a:pPr marL="624078" indent="-514350">
              <a:buNone/>
            </a:pPr>
            <a:r>
              <a:rPr lang="en-US" dirty="0" smtClean="0"/>
              <a:t>                                                           SEC 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2 CONDITIONS FOR CERTIFICTION OF SO</a:t>
            </a:r>
            <a:r>
              <a:rPr lang="en-US" sz="2800" dirty="0" smtClean="0"/>
              <a:t>          	                                                     </a:t>
            </a:r>
            <a:r>
              <a:rPr lang="en-US" sz="2800" dirty="0" smtClean="0"/>
              <a:t>SEC </a:t>
            </a:r>
            <a:r>
              <a:rPr lang="en-US" sz="2800" dirty="0" smtClean="0"/>
              <a:t>3 &amp; 4</a:t>
            </a:r>
            <a:br>
              <a:rPr lang="en-US" sz="2800" dirty="0" smtClean="0"/>
            </a:br>
            <a:endParaRPr lang="en-US" sz="2800" b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SALEM </a:t>
            </a:r>
            <a:r>
              <a:rPr lang="en-US" dirty="0" smtClean="0">
                <a:solidFill>
                  <a:srgbClr val="FF0000"/>
                </a:solidFill>
              </a:rPr>
              <a:t>ERODE ELECTRICITY DISTRIBUTION CO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VS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THEIR EMPLOYEES </a:t>
            </a:r>
            <a:r>
              <a:rPr lang="en-US" dirty="0" smtClean="0">
                <a:solidFill>
                  <a:srgbClr val="FF0000"/>
                </a:solidFill>
              </a:rPr>
              <a:t>UNION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3 CERTIFICATION OF STANDING ORDER                      	                                                  SEC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 APPEAL AGAINST CERTIFICATION     SEC 6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SET OF STANDING ORDERS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EXTENDES TO WHOLE OF INDIA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APPLICATION OF THE ACT     SEC 1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26409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100 OR MORE WORKMEN ARE EMPLOYED OR WEAR EMPLOYED, ON ANY DAY OF PRECEDING 12 MONTHS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98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INDUSTRIAL ESTABLISHMENT COVERED                   SEC 1(3)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                                                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ANY INDUSTRY TO WHICH THE 	FOLLOWING ACTS APPLY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1 INDUSTRIAL RELATIONS ACT 1946 		   &amp;</a:t>
            </a:r>
          </a:p>
          <a:p>
            <a:pPr>
              <a:buNone/>
            </a:pPr>
            <a:r>
              <a:rPr lang="en-US" dirty="0" smtClean="0"/>
              <a:t>			2 MADHYA PRADESH INDUSTRIAL 		   EMPLOYMENT (STANDING ORDER) 		   ACT 1961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>ESTBLISHMENT EXCLUDED</a:t>
            </a:r>
            <a:r>
              <a:rPr lang="en-US" dirty="0" smtClean="0">
                <a:solidFill>
                  <a:srgbClr val="FF0000"/>
                </a:solidFill>
              </a:rPr>
              <a:t>                        						SEC 1(4)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NOTHING IN THIS ACT SHALL APPLY TO AN INDUSTRIAL ESTABLISHMENT  TO WHICH THE FOLLOWING RULES APPLY</a:t>
            </a:r>
          </a:p>
          <a:p>
            <a:pPr>
              <a:buNone/>
            </a:pPr>
            <a:r>
              <a:rPr lang="en-US" dirty="0" smtClean="0"/>
              <a:t>		1 FUNDAMENTAL &amp; SUPPLIMENTARY 		   RULES</a:t>
            </a:r>
          </a:p>
          <a:p>
            <a:pPr>
              <a:buNone/>
            </a:pPr>
            <a:r>
              <a:rPr lang="en-US" dirty="0" smtClean="0"/>
              <a:t>		2 CIVIL SERVICES RULES</a:t>
            </a:r>
          </a:p>
          <a:p>
            <a:pPr>
              <a:buNone/>
            </a:pPr>
            <a:r>
              <a:rPr lang="en-US" dirty="0" smtClean="0"/>
              <a:t>		3 REVISED LEAVE RULES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FF0000"/>
                </a:solidFill>
              </a:rPr>
              <a:t>EXEMPTED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ESTABLISHMENT  </a:t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>						</a:t>
            </a:r>
            <a:r>
              <a:rPr lang="en-US" dirty="0" smtClean="0">
                <a:solidFill>
                  <a:srgbClr val="FF0000"/>
                </a:solidFill>
              </a:rPr>
              <a:t>SEC13 B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endParaRPr lang="en-US" sz="3200" dirty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90000"/>
          </a:bodyPr>
          <a:lstStyle/>
          <a:p>
            <a:pPr lvl="2"/>
            <a:r>
              <a:rPr lang="en-US" sz="3200" dirty="0" smtClean="0"/>
              <a:t>4 CIVIL SERVICES REGULATIONS</a:t>
            </a:r>
            <a:br>
              <a:rPr lang="en-US" sz="3200" dirty="0" smtClean="0"/>
            </a:br>
            <a:r>
              <a:rPr lang="en-US" sz="3200" dirty="0" smtClean="0"/>
              <a:t>5 CIVILIANS IN DEFENCE SERVICE RULES               </a:t>
            </a:r>
            <a:br>
              <a:rPr lang="en-US" sz="3200" dirty="0" smtClean="0"/>
            </a:br>
            <a:r>
              <a:rPr lang="en-US" sz="3200" dirty="0" smtClean="0"/>
              <a:t>6 INDIAN RLY ESTABLISHMENT CODE</a:t>
            </a:r>
            <a:br>
              <a:rPr lang="en-US" sz="3200" dirty="0" smtClean="0"/>
            </a:b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     SEC 14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GOVERMENTS POWER TO EXEMPT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INTRODUCTION</a:t>
            </a:r>
          </a:p>
          <a:p>
            <a:endParaRPr lang="en-US" sz="3200" dirty="0" smtClean="0"/>
          </a:p>
          <a:p>
            <a:r>
              <a:rPr lang="en-US" sz="3200" dirty="0" smtClean="0"/>
              <a:t>DEFINATION OF STANDING ORDER </a:t>
            </a:r>
          </a:p>
          <a:p>
            <a:pPr>
              <a:buNone/>
            </a:pPr>
            <a:r>
              <a:rPr lang="en-US" sz="3200" dirty="0" smtClean="0"/>
              <a:t>                                                   SEC 2 (g) </a:t>
            </a:r>
          </a:p>
          <a:p>
            <a:pPr>
              <a:buNone/>
            </a:pPr>
            <a:r>
              <a:rPr lang="en-US" sz="3200" dirty="0" smtClean="0"/>
              <a:t> </a:t>
            </a:r>
          </a:p>
          <a:p>
            <a:pPr algn="ctr">
              <a:buNone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“STANDING ORDER MEANS RULES SET OUT IN THE SCHEDULE”</a:t>
            </a:r>
          </a:p>
          <a:p>
            <a:endParaRPr lang="en-US" sz="3200" dirty="0" smtClean="0"/>
          </a:p>
          <a:p>
            <a:r>
              <a:rPr lang="en-US" sz="3200" dirty="0" smtClean="0"/>
              <a:t>CONTENTS OF SCHEDULE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CONCEPT &amp; NATURE OF STANDING ORDER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1 SUBMISSION OF DRAFT STANDING ORDER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SEC 3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WITHIN </a:t>
            </a:r>
            <a:r>
              <a:rPr lang="en-US" sz="2800" dirty="0" smtClean="0"/>
              <a:t>6 </a:t>
            </a:r>
            <a:r>
              <a:rPr lang="en-US" sz="2800" dirty="0" smtClean="0"/>
              <a:t>MONTHS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5 </a:t>
            </a:r>
            <a:r>
              <a:rPr lang="en-US" sz="2800" dirty="0" smtClean="0"/>
              <a:t>COPIES OF DRAFT STANDING </a:t>
            </a:r>
            <a:r>
              <a:rPr lang="en-US" sz="2800" dirty="0" smtClean="0"/>
              <a:t>ORDER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Matters set out in the schedule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Model Standing Order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Particulars of the workman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Joint Draft Standing Order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PROCEDURE FOR CERTIFICATION OF STANDING ORDER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203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INDUSTRIAL EMPLOYMENT  (STANDING ORDER) ACT 1946</vt:lpstr>
      <vt:lpstr>  APPLICATION OF THE ACT     SEC 1 </vt:lpstr>
      <vt:lpstr>   INDUSTRIAL ESTABLISHMENT COVERED                   SEC 1(3)                                                    </vt:lpstr>
      <vt:lpstr>  ESTBLISHMENT EXCLUDED                              SEC 1(4) </vt:lpstr>
      <vt:lpstr>   EXEMPTED ESTABLISHMENT         SEC13 B </vt:lpstr>
      <vt:lpstr>4 CIVIL SERVICES REGULATIONS 5 CIVILIANS IN DEFENCE SERVICE RULES                6 INDIAN RLY ESTABLISHMENT CODE </vt:lpstr>
      <vt:lpstr>GOVERMENTS POWER TO EXEMPT</vt:lpstr>
      <vt:lpstr>CONCEPT &amp; NATURE OF STANDING ORDER</vt:lpstr>
      <vt:lpstr>PROCEDURE FOR CERTIFICATION OF STANDING ORDER</vt:lpstr>
      <vt:lpstr>2 CONDITIONS FOR CERTIFICTION OF SO                                                                SEC 3 &amp; 4 </vt:lpstr>
      <vt:lpstr>DIFFERENT SET OF STANDING ORDERS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EMPLOYMENT  (STANDING ORDER) ACT 1946</dc:title>
  <dc:creator>Windows XP</dc:creator>
  <cp:lastModifiedBy>Windows 7</cp:lastModifiedBy>
  <cp:revision>27</cp:revision>
  <dcterms:created xsi:type="dcterms:W3CDTF">2011-10-30T14:18:48Z</dcterms:created>
  <dcterms:modified xsi:type="dcterms:W3CDTF">2012-10-25T04:44:13Z</dcterms:modified>
</cp:coreProperties>
</file>