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CONCILIATION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447800"/>
            <a:ext cx="6248400" cy="396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 provides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legal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encourage voluntary compromise/conciliation of disputes arising out of legal relationship connected with commercial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disputes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party initiating conciliation invites in writing the other party identifying the subject of the dispute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conciliation proceedings shall commence when the other party accepts in writing the invitation to conciliate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If the other party rejects or does not reply within 30 days/within time limit stated in the offer there will be no conciliation proceedings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Appointment of conciliators</a:t>
            </a:r>
            <a:endParaRPr lang="en-IN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Conciliators shall be appointed by the parties to the dispute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It shall be a sole conciliator or a panel of conciliators of 1 to 3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In case of 3 one shall be identified as presiding person.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Institutions may also be appointed as conciliators</a:t>
            </a:r>
          </a:p>
          <a:p>
            <a:pPr eaLnBrk="1" hangingPunct="1"/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Proceedings</a:t>
            </a:r>
            <a:endParaRPr lang="en-IN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conciliator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shall request to the parties to give the dispute,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points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issues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their plea in writing.  Thereafter he may request them to give more details/information as and when required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Conciliator 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not bound by civil procedure Court/Evidence Act etc.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guided by the trade practices, fairness, natural justice, rights and obligations of the parties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shall assist the parties in an independent/impartial manner to reach a amicable settlement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Contd.-</a:t>
            </a:r>
            <a:endParaRPr lang="en-IN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He may call suggestions for settlement from each party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appears to the conciliators that element of settlement exists, he will formulate draft terms of settlement and send it to each party for their observation.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receipt of their observation, he reformulates the terms for possible settlements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Parties shall not resort to arbitral or judicial proceedings when subject matter is under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conciliation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endParaRPr lang="en-IN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Fee for conciliation, cost of administration, fee payable to expert opinion etc. are to be borne by the parties equally unless parties agree to pay in other ratio.</a:t>
            </a:r>
          </a:p>
          <a:p>
            <a:pPr eaLnBrk="1" hangingPunct="1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Conciliator may also be asked to deposit the probable cost in advance in equal share by the parties concerned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</TotalTime>
  <Words>308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CONCILIATION</vt:lpstr>
      <vt:lpstr>Introduction</vt:lpstr>
      <vt:lpstr>Appointment of conciliators</vt:lpstr>
      <vt:lpstr>Proceedings</vt:lpstr>
      <vt:lpstr>Contd.-</vt:lpstr>
      <vt:lpstr>Cost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</dc:creator>
  <cp:lastModifiedBy>s</cp:lastModifiedBy>
  <cp:revision>9</cp:revision>
  <dcterms:created xsi:type="dcterms:W3CDTF">2006-08-16T00:00:00Z</dcterms:created>
  <dcterms:modified xsi:type="dcterms:W3CDTF">2018-06-20T13:34:32Z</dcterms:modified>
</cp:coreProperties>
</file>