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Essentials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Doctrine of part performance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Essentials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Any person contracts to transfer for consideration any immovable property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By Writing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Signed by him or on his behalf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terms necessary to constitute the transfer can be ascertained with reasonable </a:t>
            </a:r>
            <a:r>
              <a:rPr lang="en-US" dirty="0" err="1" smtClean="0"/>
              <a:t>certainity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Essentials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5 Transferee has in part performance of the contract, has taken possession of the property</a:t>
            </a:r>
          </a:p>
          <a:p>
            <a:pPr marL="514350" indent="-514350">
              <a:buNone/>
            </a:pPr>
            <a:r>
              <a:rPr lang="en-US" dirty="0" smtClean="0"/>
              <a:t>6 If he is in possession, continued his possession</a:t>
            </a:r>
          </a:p>
          <a:p>
            <a:pPr marL="514350" indent="-514350">
              <a:buNone/>
            </a:pPr>
            <a:r>
              <a:rPr lang="en-US" dirty="0" smtClean="0"/>
              <a:t>7 Transferee has done something in furtherance of the contract</a:t>
            </a:r>
          </a:p>
          <a:p>
            <a:pPr marL="514350" indent="-514350">
              <a:buNone/>
            </a:pPr>
            <a:r>
              <a:rPr lang="en-US" dirty="0" smtClean="0"/>
              <a:t>8 Transferee is willing to perform his part of the contract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Even though the transfer is not completed as required by Law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/>
              <a:t>The transferor or any person claiming under him will be </a:t>
            </a:r>
            <a:r>
              <a:rPr lang="en-US" dirty="0" err="1" smtClean="0"/>
              <a:t>debared</a:t>
            </a:r>
            <a:r>
              <a:rPr lang="en-US" dirty="0" smtClean="0"/>
              <a:t> from </a:t>
            </a:r>
            <a:r>
              <a:rPr lang="en-US" dirty="0" err="1" smtClean="0"/>
              <a:t>enforceing</a:t>
            </a:r>
            <a:r>
              <a:rPr lang="en-US" dirty="0" smtClean="0"/>
              <a:t> against the transferee or any person claiming under him any right in respect of the property of which the transferee has taken the possession or continued possession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This section will not affect the rights of transferee  for consideration who has no notice contract or part performance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</TotalTime>
  <Words>159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Civic</vt:lpstr>
      <vt:lpstr>Doctrine of part performance</vt:lpstr>
      <vt:lpstr>Essentials </vt:lpstr>
      <vt:lpstr>Essentials </vt:lpstr>
      <vt:lpstr>Effect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Doctrine of part performance</dc:title>
  <dc:creator>USER</dc:creator>
  <cp:lastModifiedBy>USER</cp:lastModifiedBy>
  <cp:revision>2</cp:revision>
  <dcterms:created xsi:type="dcterms:W3CDTF">2006-08-16T00:00:00Z</dcterms:created>
  <dcterms:modified xsi:type="dcterms:W3CDTF">2021-03-08T00:20:42Z</dcterms:modified>
</cp:coreProperties>
</file>