
<file path=[Content_Types].xml><?xml version="1.0" encoding="utf-8"?>
<Types xmlns="http://schemas.openxmlformats.org/package/2006/content-types">
  <Default ContentType="application/xml" Extension="xml"/>
  <Default ContentType="application/vnd.openxmlformats-package.relationships+xml" Extension="rels"/>
  <Default ContentType="image/jpeg" Extension="jpeg"/>
  <Default ContentType="image/png" Extension="png"/>
  <Default ContentType="image/gif" Extension="gif"/>
  <Default ContentType="video/mp4" Extension="m4v"/>
  <Default ContentType="video/mp4" Extension="mp4"/>
  <Default ContentType="application/vnd.openxmlformats-officedocument.vmlDrawing" Extension="vml"/>
  <Default ContentType="application/vnd.openxmlformats-officedocument.spreadsheetml.sheet" Extension="xlsx"/>
  <Override ContentType="application/vnd.openxmlformats-officedocument.presentationml.presentation.main+xml" PartName="/ppt/presentation.xml"/>
  <Override ContentType="application/vnd.openxmlformats-officedocument.presentationml.notesMaster+xml" PartName="/ppt/notesMasters/notesMaster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2.xml"/>
  <Override ContentType="application/vnd.openxmlformats-officedocument.presentationml.slideMaster+xml" PartName="/ppt/slideMasters/slideMaster3.xml"/>
  <Override ContentType="application/vnd.openxmlformats-officedocument.presentationml.slide+xml" PartName="/ppt/slides/slide3.xml"/>
  <Override ContentType="application/vnd.openxmlformats-officedocument.presentationml.slideMaster+xml" PartName="/ppt/slideMasters/slideMaster4.xml"/>
  <Override ContentType="application/vnd.openxmlformats-officedocument.presentationml.slide+xml" PartName="/ppt/slides/slide4.xml"/>
  <Override ContentType="application/vnd.openxmlformats-officedocument.presentationml.slideMaster+xml" PartName="/ppt/slideMasters/slideMaster5.xml"/>
  <Override ContentType="application/vnd.openxmlformats-officedocument.presentationml.slide+xml" PartName="/ppt/slides/slide5.xml"/>
  <Override ContentType="application/vnd.openxmlformats-officedocument.presentationml.slideMaster+xml" PartName="/ppt/slideMasters/slideMaster6.xml"/>
  <Override ContentType="application/vnd.openxmlformats-officedocument.presentationml.slide+xml" PartName="/ppt/slides/slide6.xml"/>
  <Override ContentType="application/vnd.openxmlformats-officedocument.presentationml.slideMaster+xml" PartName="/ppt/slideMasters/slideMaster7.xml"/>
  <Override ContentType="application/vnd.openxmlformats-officedocument.presentationml.slide+xml" PartName="/ppt/slides/slide7.xml"/>
  <Override ContentType="application/vnd.openxmlformats-officedocument.presentationml.slideMaster+xml" PartName="/ppt/slideMasters/slideMaster8.xml"/>
  <Override ContentType="application/vnd.openxmlformats-officedocument.presentationml.slide+xml" PartName="/ppt/slides/slide8.xml"/>
  <Override ContentType="application/vnd.openxmlformats-officedocument.presentationml.slideMaster+xml" PartName="/ppt/slideMasters/slideMaster9.xml"/>
  <Override ContentType="application/vnd.openxmlformats-officedocument.presentationml.slide+xml" PartName="/ppt/slides/slide9.xml"/>
  <Override ContentType="application/vnd.openxmlformats-officedocument.presentationml.slideMaster+xml" PartName="/ppt/slideMasters/slideMaster10.xml"/>
  <Override ContentType="application/vnd.openxmlformats-officedocument.presentationml.slide+xml" PartName="/ppt/slides/slide10.xml"/>
  <Override ContentType="application/vnd.openxmlformats-officedocument.presentationml.slideMaster+xml" PartName="/ppt/slideMasters/slideMaster11.xml"/>
  <Override ContentType="application/vnd.openxmlformats-officedocument.presentationml.slide+xml" PartName="/ppt/slides/slide11.xml"/>
  <Override ContentType="application/vnd.openxmlformats-officedocument.presentationml.slideMaster+xml" PartName="/ppt/slideMasters/slideMaster12.xml"/>
  <Override ContentType="application/vnd.openxmlformats-officedocument.presentationml.slide+xml" PartName="/ppt/slides/slide12.xml"/>
  <Override ContentType="application/vnd.openxmlformats-officedocument.presentationml.slideMaster+xml" PartName="/ppt/slideMasters/slideMaster13.xml"/>
  <Override ContentType="application/vnd.openxmlformats-officedocument.presentationml.slide+xml" PartName="/ppt/slides/slide13.xml"/>
  <Override ContentType="application/vnd.openxmlformats-officedocument.presentationml.slideMaster+xml" PartName="/ppt/slideMasters/slideMaster14.xml"/>
  <Override ContentType="application/vnd.openxmlformats-officedocument.presentationml.slide+xml" PartName="/ppt/slides/slide14.xml"/>
  <Override ContentType="application/vnd.openxmlformats-officedocument.presentationml.slideMaster+xml" PartName="/ppt/slideMasters/slideMaster15.xml"/>
  <Override ContentType="application/vnd.openxmlformats-officedocument.presentationml.slide+xml" PartName="/ppt/slides/slide15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  <Relationship Id="rId1" Target="docProps/app.xml" Type="http://schemas.openxmlformats.org/officeDocument/2006/relationships/extended-properties"/>  <Relationship Id="rId2" Target="docProps/core.xml" Type="http://schemas.openxmlformats.org/package/2006/relationships/metadata/core-properties"/>  <Relationship Id="rId3" Target="ppt/presentation.xml" Type="http://schemas.openxmlformats.org/officeDocument/2006/relationships/officeDocument"/><Relationship Id="rId4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notesMasterIdLst>
    <p:notesMasterId r:id="rId21"/>
  </p:notesMaster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13"/>
  </p:normalViewPr>
  <p:slideViewPr>
    <p:cSldViewPr snapToGrid="0" snapToObjects="1">
      <p:cViewPr varScale="1">
        <p:scale>
          <a:sx n="119" d="100"/>
          <a:sy n="119" d="100"/>
        </p:scale>
        <p:origin x="31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  <Relationship Id="rId1" Target="slideMasters/slideMaster1.xml" Type="http://schemas.openxmlformats.org/officeDocument/2006/relationships/slideMaster"/>  <Relationship Id="rId2" Target="slides/slide1.xml" Type="http://schemas.openxmlformats.org/officeDocument/2006/relationships/slide"/>  <Relationship Id="rId3" Target="slides/slide2.xml" Type="http://schemas.openxmlformats.org/officeDocument/2006/relationships/slide"/>  <Relationship Id="rId4" Target="slides/slide3.xml" Type="http://schemas.openxmlformats.org/officeDocument/2006/relationships/slide"/>  <Relationship Id="rId5" Target="slides/slide4.xml" Type="http://schemas.openxmlformats.org/officeDocument/2006/relationships/slide"/>  <Relationship Id="rId6" Target="slides/slide5.xml" Type="http://schemas.openxmlformats.org/officeDocument/2006/relationships/slide"/>  <Relationship Id="rId7" Target="slides/slide6.xml" Type="http://schemas.openxmlformats.org/officeDocument/2006/relationships/slide"/>  <Relationship Id="rId8" Target="slides/slide7.xml" Type="http://schemas.openxmlformats.org/officeDocument/2006/relationships/slide"/>  <Relationship Id="rId9" Target="slides/slide8.xml" Type="http://schemas.openxmlformats.org/officeDocument/2006/relationships/slide"/>  <Relationship Id="rId10" Target="slides/slide9.xml" Type="http://schemas.openxmlformats.org/officeDocument/2006/relationships/slide"/>  <Relationship Id="rId11" Target="slides/slide10.xml" Type="http://schemas.openxmlformats.org/officeDocument/2006/relationships/slide"/>  <Relationship Id="rId12" Target="slides/slide11.xml" Type="http://schemas.openxmlformats.org/officeDocument/2006/relationships/slide"/>  <Relationship Id="rId13" Target="slides/slide12.xml" Type="http://schemas.openxmlformats.org/officeDocument/2006/relationships/slide"/>  <Relationship Id="rId14" Target="slides/slide13.xml" Type="http://schemas.openxmlformats.org/officeDocument/2006/relationships/slide"/>  <Relationship Id="rId15" Target="slides/slide14.xml" Type="http://schemas.openxmlformats.org/officeDocument/2006/relationships/slide"/>  <Relationship Id="rId16" Target="slides/slide15.xml" Type="http://schemas.openxmlformats.org/officeDocument/2006/relationships/slide"/>  <Relationship Id="rId17" Type="http://schemas.openxmlformats.org/officeDocument/2006/relationships/presProps" Target="presProps.xml"/>  <Relationship Id="rId18" Type="http://schemas.openxmlformats.org/officeDocument/2006/relationships/viewProps" Target="viewProps.xml"/>  <Relationship Id="rId19" Type="http://schemas.openxmlformats.org/officeDocument/2006/relationships/theme" Target="theme/theme1.xml"/>  <Relationship Id="rId20" Type="http://schemas.openxmlformats.org/officeDocument/2006/relationships/tableStyles" Target="tableStyles.xml"/>  <Relationship Id="rId21" Type="http://schemas.openxmlformats.org/officeDocument/2006/relationships/notesMaster" Target="notesMasters/notesMaster1.xml"/></Relationships>
</file>

<file path=ppt/notesMasters/_rels/notesMaster1.xml.rels><?xml version="1.0" encoding="UTF-8"?>
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 smtClean="0"/>
              <a:t>6/20/18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arget="../slideLayouts/slideLayout1.xml" Type="http://schemas.openxmlformats.org/officeDocument/2006/relationships/slideLayout"/><Relationship Id="rId2" Target="../theme/theme1.xml" Type="http://schemas.openxmlformats.org/officeDocument/2006/relationships/theme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arget="../media/image1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.xml" Type="http://schemas.openxmlformats.org/officeDocument/2006/relationships/notesSlide"/></Relationships>
</file>

<file path=ppt/slides/_rels/slide10.xml.rels><?xml version="1.0" encoding="UTF-8" standalone="yes"?>
<Relationships xmlns="http://schemas.openxmlformats.org/package/2006/relationships"><Relationship Id="rId1" Target="../media/image10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0.xml" Type="http://schemas.openxmlformats.org/officeDocument/2006/relationships/notesSlide"/></Relationships>
</file>

<file path=ppt/slides/_rels/slide11.xml.rels><?xml version="1.0" encoding="UTF-8" standalone="yes"?>
<Relationships xmlns="http://schemas.openxmlformats.org/package/2006/relationships"><Relationship Id="rId1" Target="../media/image11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1.xml" Type="http://schemas.openxmlformats.org/officeDocument/2006/relationships/notesSlide"/></Relationships>
</file>

<file path=ppt/slides/_rels/slide12.xml.rels><?xml version="1.0" encoding="UTF-8" standalone="yes"?>
<Relationships xmlns="http://schemas.openxmlformats.org/package/2006/relationships"><Relationship Id="rId1" Target="../media/image12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2.xml" Type="http://schemas.openxmlformats.org/officeDocument/2006/relationships/notesSlide"/></Relationships>
</file>

<file path=ppt/slides/_rels/slide13.xml.rels><?xml version="1.0" encoding="UTF-8" standalone="yes"?>
<Relationships xmlns="http://schemas.openxmlformats.org/package/2006/relationships"><Relationship Id="rId1" Target="../media/image13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3.xml" Type="http://schemas.openxmlformats.org/officeDocument/2006/relationships/notesSlide"/></Relationships>
</file>

<file path=ppt/slides/_rels/slide14.xml.rels><?xml version="1.0" encoding="UTF-8" standalone="yes"?>
<Relationships xmlns="http://schemas.openxmlformats.org/package/2006/relationships"><Relationship Id="rId1" Target="../media/image14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4.xml" Type="http://schemas.openxmlformats.org/officeDocument/2006/relationships/notesSlide"/></Relationships>
</file>

<file path=ppt/slides/_rels/slide15.xml.rels><?xml version="1.0" encoding="UTF-8" standalone="yes"?>
<Relationships xmlns="http://schemas.openxmlformats.org/package/2006/relationships"><Relationship Id="rId1" Target="../media/image15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5.xml" Type="http://schemas.openxmlformats.org/officeDocument/2006/relationships/notesSlide"/></Relationships>
</file>

<file path=ppt/slides/_rels/slide2.xml.rels><?xml version="1.0" encoding="UTF-8" standalone="yes"?>
<Relationships xmlns="http://schemas.openxmlformats.org/package/2006/relationships"><Relationship Id="rId1" Target="../media/image2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.xml" Type="http://schemas.openxmlformats.org/officeDocument/2006/relationships/notesSlide"/></Relationships>
</file>

<file path=ppt/slides/_rels/slide3.xml.rels><?xml version="1.0" encoding="UTF-8" standalone="yes"?>
<Relationships xmlns="http://schemas.openxmlformats.org/package/2006/relationships"><Relationship Id="rId1" Target="../media/image3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3.xml" Type="http://schemas.openxmlformats.org/officeDocument/2006/relationships/notesSlide"/></Relationships>
</file>

<file path=ppt/slides/_rels/slide4.xml.rels><?xml version="1.0" encoding="UTF-8" standalone="yes"?>
<Relationships xmlns="http://schemas.openxmlformats.org/package/2006/relationships"><Relationship Id="rId1" Target="../media/image4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4.xml" Type="http://schemas.openxmlformats.org/officeDocument/2006/relationships/notesSlide"/></Relationships>
</file>

<file path=ppt/slides/_rels/slide5.xml.rels><?xml version="1.0" encoding="UTF-8" standalone="yes"?>
<Relationships xmlns="http://schemas.openxmlformats.org/package/2006/relationships"><Relationship Id="rId1" Target="../media/image5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5.xml" Type="http://schemas.openxmlformats.org/officeDocument/2006/relationships/notesSlide"/></Relationships>
</file>

<file path=ppt/slides/_rels/slide6.xml.rels><?xml version="1.0" encoding="UTF-8" standalone="yes"?>
<Relationships xmlns="http://schemas.openxmlformats.org/package/2006/relationships"><Relationship Id="rId1" Target="../media/image6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6.xml" Type="http://schemas.openxmlformats.org/officeDocument/2006/relationships/notesSlide"/></Relationships>
</file>

<file path=ppt/slides/_rels/slide7.xml.rels><?xml version="1.0" encoding="UTF-8" standalone="yes"?>
<Relationships xmlns="http://schemas.openxmlformats.org/package/2006/relationships"><Relationship Id="rId1" Target="../media/image7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7.xml" Type="http://schemas.openxmlformats.org/officeDocument/2006/relationships/notesSlide"/></Relationships>
</file>

<file path=ppt/slides/_rels/slide8.xml.rels><?xml version="1.0" encoding="UTF-8" standalone="yes"?>
<Relationships xmlns="http://schemas.openxmlformats.org/package/2006/relationships"><Relationship Id="rId1" Target="../media/image8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8.xml" Type="http://schemas.openxmlformats.org/officeDocument/2006/relationships/notesSlide"/></Relationships>
</file>

<file path=ppt/slides/_rels/slide9.xml.rels><?xml version="1.0" encoding="UTF-8" standalone="yes"?>
<Relationships xmlns="http://schemas.openxmlformats.org/package/2006/relationships"><Relationship Id="rId1" Target="../media/image9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9.xml" Type="http://schemas.openxmlformats.org/officeDocument/2006/relationships/notesSlide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</PresentationFormat>
  <Paragraphs>0</Paragraphs>
  <Slides>15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>PptxGenJS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2020-10-05T06:15:35.238Z</dcterms:created>
  <dcterms:modified xsi:type="dcterms:W3CDTF">2020-10-05T06:15:35.238Z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1881693</vt:lpwstr>
  </property>
  <property fmtid="{D5CDD505-2E9C-101B-9397-08002B2CF9AE}" name="NXPowerLiteSettings" pid="3">
    <vt:lpwstr>C7000400038000</vt:lpwstr>
  </property>
  <property fmtid="{D5CDD505-2E9C-101B-9397-08002B2CF9AE}" name="NXPowerLiteVersion" pid="4">
    <vt:lpwstr>S9.0.3</vt:lpwstr>
  </property>
</Properties>
</file>