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ABF19D-F35F-2C4F-BC3E-9A533743C489}" type="datetimeFigureOut">
              <a:rPr lang="en-US" smtClean="0"/>
              <a:t>5/19/2022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36F076-E657-084B-A333-7DAFD56CDC06}" type="slidenum">
              <a:rPr lang="en-US" smtClean="0"/>
              <a:t>‹#›</a:t>
            </a:fld>
            <a:endParaRPr lang="en-US"/>
          </a:p>
        </p:txBody>
      </p:sp>
    </p:spTree>
    <p:extLst>
      <p:ext uri="{BB962C8B-B14F-4D97-AF65-F5344CB8AC3E}">
        <p14:creationId xmlns:p14="http://schemas.microsoft.com/office/powerpoint/2010/main" val="3519399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36F076-E657-084B-A333-7DAFD56CDC06}" type="slidenum">
              <a:rPr lang="en-US" smtClean="0"/>
              <a:t>1</a:t>
            </a:fld>
            <a:endParaRPr lang="en-US"/>
          </a:p>
        </p:txBody>
      </p:sp>
    </p:spTree>
    <p:extLst>
      <p:ext uri="{BB962C8B-B14F-4D97-AF65-F5344CB8AC3E}">
        <p14:creationId xmlns:p14="http://schemas.microsoft.com/office/powerpoint/2010/main" val="2861273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8DA66-786B-6445-810C-11AA51AF080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EF8C3A5-9023-DC4C-8366-FB05A0E6CC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3255338-99C8-B547-8851-0E936F9BC689}"/>
              </a:ext>
            </a:extLst>
          </p:cNvPr>
          <p:cNvSpPr>
            <a:spLocks noGrp="1"/>
          </p:cNvSpPr>
          <p:nvPr>
            <p:ph type="dt" sz="half" idx="10"/>
          </p:nvPr>
        </p:nvSpPr>
        <p:spPr/>
        <p:txBody>
          <a:bodyPr/>
          <a:lstStyle/>
          <a:p>
            <a:fld id="{A5CEC84C-DCDD-F345-909C-7CEA1055F9DE}" type="datetimeFigureOut">
              <a:rPr lang="en-US" smtClean="0"/>
              <a:t>5/19/2022</a:t>
            </a:fld>
            <a:endParaRPr lang="en-US"/>
          </a:p>
        </p:txBody>
      </p:sp>
      <p:sp>
        <p:nvSpPr>
          <p:cNvPr id="5" name="Footer Placeholder 4">
            <a:extLst>
              <a:ext uri="{FF2B5EF4-FFF2-40B4-BE49-F238E27FC236}">
                <a16:creationId xmlns:a16="http://schemas.microsoft.com/office/drawing/2014/main" id="{9F6938D5-C78E-9744-8F95-3BC9927A5E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528D14-74B3-9F41-B99C-784378363C46}"/>
              </a:ext>
            </a:extLst>
          </p:cNvPr>
          <p:cNvSpPr>
            <a:spLocks noGrp="1"/>
          </p:cNvSpPr>
          <p:nvPr>
            <p:ph type="sldNum" sz="quarter" idx="12"/>
          </p:nvPr>
        </p:nvSpPr>
        <p:spPr/>
        <p:txBody>
          <a:bodyPr/>
          <a:lstStyle/>
          <a:p>
            <a:fld id="{3D2D7D6E-4155-774E-BEB3-A66D24B64BD3}" type="slidenum">
              <a:rPr lang="en-US" smtClean="0"/>
              <a:t>‹#›</a:t>
            </a:fld>
            <a:endParaRPr lang="en-US"/>
          </a:p>
        </p:txBody>
      </p:sp>
    </p:spTree>
    <p:extLst>
      <p:ext uri="{BB962C8B-B14F-4D97-AF65-F5344CB8AC3E}">
        <p14:creationId xmlns:p14="http://schemas.microsoft.com/office/powerpoint/2010/main" val="414892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3B35D-4DCF-9246-8C07-DE53DA736BF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2D88C39-49C9-9A42-AB16-6CDF2E7F4F4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014DC2C-5CC6-AD4F-BC16-165A380E6E55}"/>
              </a:ext>
            </a:extLst>
          </p:cNvPr>
          <p:cNvSpPr>
            <a:spLocks noGrp="1"/>
          </p:cNvSpPr>
          <p:nvPr>
            <p:ph type="dt" sz="half" idx="10"/>
          </p:nvPr>
        </p:nvSpPr>
        <p:spPr/>
        <p:txBody>
          <a:bodyPr/>
          <a:lstStyle/>
          <a:p>
            <a:fld id="{A5CEC84C-DCDD-F345-909C-7CEA1055F9DE}" type="datetimeFigureOut">
              <a:rPr lang="en-US" smtClean="0"/>
              <a:t>5/19/2022</a:t>
            </a:fld>
            <a:endParaRPr lang="en-US"/>
          </a:p>
        </p:txBody>
      </p:sp>
      <p:sp>
        <p:nvSpPr>
          <p:cNvPr id="5" name="Footer Placeholder 4">
            <a:extLst>
              <a:ext uri="{FF2B5EF4-FFF2-40B4-BE49-F238E27FC236}">
                <a16:creationId xmlns:a16="http://schemas.microsoft.com/office/drawing/2014/main" id="{54627A1C-8820-D744-A9E7-526832698B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F3E70C-64FC-D54F-B9B2-FA5C1D3DE6A5}"/>
              </a:ext>
            </a:extLst>
          </p:cNvPr>
          <p:cNvSpPr>
            <a:spLocks noGrp="1"/>
          </p:cNvSpPr>
          <p:nvPr>
            <p:ph type="sldNum" sz="quarter" idx="12"/>
          </p:nvPr>
        </p:nvSpPr>
        <p:spPr/>
        <p:txBody>
          <a:bodyPr/>
          <a:lstStyle/>
          <a:p>
            <a:fld id="{3D2D7D6E-4155-774E-BEB3-A66D24B64BD3}" type="slidenum">
              <a:rPr lang="en-US" smtClean="0"/>
              <a:t>‹#›</a:t>
            </a:fld>
            <a:endParaRPr lang="en-US"/>
          </a:p>
        </p:txBody>
      </p:sp>
    </p:spTree>
    <p:extLst>
      <p:ext uri="{BB962C8B-B14F-4D97-AF65-F5344CB8AC3E}">
        <p14:creationId xmlns:p14="http://schemas.microsoft.com/office/powerpoint/2010/main" val="1835761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39F9B3-C15F-EB4F-BD38-E42BCBED2685}"/>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D6212CD2-F03C-524E-ABF2-63897A11311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91583B7-C208-054E-A13F-324040765C47}"/>
              </a:ext>
            </a:extLst>
          </p:cNvPr>
          <p:cNvSpPr>
            <a:spLocks noGrp="1"/>
          </p:cNvSpPr>
          <p:nvPr>
            <p:ph type="dt" sz="half" idx="10"/>
          </p:nvPr>
        </p:nvSpPr>
        <p:spPr/>
        <p:txBody>
          <a:bodyPr/>
          <a:lstStyle/>
          <a:p>
            <a:fld id="{A5CEC84C-DCDD-F345-909C-7CEA1055F9DE}" type="datetimeFigureOut">
              <a:rPr lang="en-US" smtClean="0"/>
              <a:t>5/19/2022</a:t>
            </a:fld>
            <a:endParaRPr lang="en-US"/>
          </a:p>
        </p:txBody>
      </p:sp>
      <p:sp>
        <p:nvSpPr>
          <p:cNvPr id="5" name="Footer Placeholder 4">
            <a:extLst>
              <a:ext uri="{FF2B5EF4-FFF2-40B4-BE49-F238E27FC236}">
                <a16:creationId xmlns:a16="http://schemas.microsoft.com/office/drawing/2014/main" id="{4A222EF9-99C5-6B4C-A115-60BDC2E672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AD80B0-278C-7D43-8176-4CED7E6E84F0}"/>
              </a:ext>
            </a:extLst>
          </p:cNvPr>
          <p:cNvSpPr>
            <a:spLocks noGrp="1"/>
          </p:cNvSpPr>
          <p:nvPr>
            <p:ph type="sldNum" sz="quarter" idx="12"/>
          </p:nvPr>
        </p:nvSpPr>
        <p:spPr/>
        <p:txBody>
          <a:bodyPr/>
          <a:lstStyle/>
          <a:p>
            <a:fld id="{3D2D7D6E-4155-774E-BEB3-A66D24B64BD3}" type="slidenum">
              <a:rPr lang="en-US" smtClean="0"/>
              <a:t>‹#›</a:t>
            </a:fld>
            <a:endParaRPr lang="en-US"/>
          </a:p>
        </p:txBody>
      </p:sp>
    </p:spTree>
    <p:extLst>
      <p:ext uri="{BB962C8B-B14F-4D97-AF65-F5344CB8AC3E}">
        <p14:creationId xmlns:p14="http://schemas.microsoft.com/office/powerpoint/2010/main" val="1817167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7198E-6623-524B-8D86-21A1FBA14DD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CFD62EF-544F-754E-B124-B623260E22C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B70EF99-90A8-8F4C-9671-2628724DFE2E}"/>
              </a:ext>
            </a:extLst>
          </p:cNvPr>
          <p:cNvSpPr>
            <a:spLocks noGrp="1"/>
          </p:cNvSpPr>
          <p:nvPr>
            <p:ph type="dt" sz="half" idx="10"/>
          </p:nvPr>
        </p:nvSpPr>
        <p:spPr/>
        <p:txBody>
          <a:bodyPr/>
          <a:lstStyle/>
          <a:p>
            <a:fld id="{A5CEC84C-DCDD-F345-909C-7CEA1055F9DE}" type="datetimeFigureOut">
              <a:rPr lang="en-US" smtClean="0"/>
              <a:t>5/19/2022</a:t>
            </a:fld>
            <a:endParaRPr lang="en-US"/>
          </a:p>
        </p:txBody>
      </p:sp>
      <p:sp>
        <p:nvSpPr>
          <p:cNvPr id="5" name="Footer Placeholder 4">
            <a:extLst>
              <a:ext uri="{FF2B5EF4-FFF2-40B4-BE49-F238E27FC236}">
                <a16:creationId xmlns:a16="http://schemas.microsoft.com/office/drawing/2014/main" id="{8751AF73-F95A-804D-8013-8BB5630D43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1D5752-1834-7B4A-BBD8-41C7DC49A732}"/>
              </a:ext>
            </a:extLst>
          </p:cNvPr>
          <p:cNvSpPr>
            <a:spLocks noGrp="1"/>
          </p:cNvSpPr>
          <p:nvPr>
            <p:ph type="sldNum" sz="quarter" idx="12"/>
          </p:nvPr>
        </p:nvSpPr>
        <p:spPr/>
        <p:txBody>
          <a:bodyPr/>
          <a:lstStyle/>
          <a:p>
            <a:fld id="{3D2D7D6E-4155-774E-BEB3-A66D24B64BD3}" type="slidenum">
              <a:rPr lang="en-US" smtClean="0"/>
              <a:t>‹#›</a:t>
            </a:fld>
            <a:endParaRPr lang="en-US"/>
          </a:p>
        </p:txBody>
      </p:sp>
    </p:spTree>
    <p:extLst>
      <p:ext uri="{BB962C8B-B14F-4D97-AF65-F5344CB8AC3E}">
        <p14:creationId xmlns:p14="http://schemas.microsoft.com/office/powerpoint/2010/main" val="1705149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4C65E-68EB-E343-BEAB-28831063EE8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5ADC1630-AC3D-F844-8562-FC96A1AEAE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59A891E-F71B-1947-9841-E24C103996C5}"/>
              </a:ext>
            </a:extLst>
          </p:cNvPr>
          <p:cNvSpPr>
            <a:spLocks noGrp="1"/>
          </p:cNvSpPr>
          <p:nvPr>
            <p:ph type="dt" sz="half" idx="10"/>
          </p:nvPr>
        </p:nvSpPr>
        <p:spPr/>
        <p:txBody>
          <a:bodyPr/>
          <a:lstStyle/>
          <a:p>
            <a:fld id="{A5CEC84C-DCDD-F345-909C-7CEA1055F9DE}" type="datetimeFigureOut">
              <a:rPr lang="en-US" smtClean="0"/>
              <a:t>5/19/2022</a:t>
            </a:fld>
            <a:endParaRPr lang="en-US"/>
          </a:p>
        </p:txBody>
      </p:sp>
      <p:sp>
        <p:nvSpPr>
          <p:cNvPr id="5" name="Footer Placeholder 4">
            <a:extLst>
              <a:ext uri="{FF2B5EF4-FFF2-40B4-BE49-F238E27FC236}">
                <a16:creationId xmlns:a16="http://schemas.microsoft.com/office/drawing/2014/main" id="{7A498E9D-6EB4-4847-8DC1-1A407A842C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9EB064-C5F2-E848-B652-745D1000E9D1}"/>
              </a:ext>
            </a:extLst>
          </p:cNvPr>
          <p:cNvSpPr>
            <a:spLocks noGrp="1"/>
          </p:cNvSpPr>
          <p:nvPr>
            <p:ph type="sldNum" sz="quarter" idx="12"/>
          </p:nvPr>
        </p:nvSpPr>
        <p:spPr/>
        <p:txBody>
          <a:bodyPr/>
          <a:lstStyle/>
          <a:p>
            <a:fld id="{3D2D7D6E-4155-774E-BEB3-A66D24B64BD3}" type="slidenum">
              <a:rPr lang="en-US" smtClean="0"/>
              <a:t>‹#›</a:t>
            </a:fld>
            <a:endParaRPr lang="en-US"/>
          </a:p>
        </p:txBody>
      </p:sp>
    </p:spTree>
    <p:extLst>
      <p:ext uri="{BB962C8B-B14F-4D97-AF65-F5344CB8AC3E}">
        <p14:creationId xmlns:p14="http://schemas.microsoft.com/office/powerpoint/2010/main" val="4257747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DDCFB-DE2C-1747-B12C-BCA6E968631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607E4FC-1285-094B-A6E2-FBB00C4F0B6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C1D1B3CB-707B-0646-88AB-3C3AD979E58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1CEE26A-F792-4C4F-B3D0-C4C82FA4F3CE}"/>
              </a:ext>
            </a:extLst>
          </p:cNvPr>
          <p:cNvSpPr>
            <a:spLocks noGrp="1"/>
          </p:cNvSpPr>
          <p:nvPr>
            <p:ph type="dt" sz="half" idx="10"/>
          </p:nvPr>
        </p:nvSpPr>
        <p:spPr/>
        <p:txBody>
          <a:bodyPr/>
          <a:lstStyle/>
          <a:p>
            <a:fld id="{A5CEC84C-DCDD-F345-909C-7CEA1055F9DE}" type="datetimeFigureOut">
              <a:rPr lang="en-US" smtClean="0"/>
              <a:t>5/19/2022</a:t>
            </a:fld>
            <a:endParaRPr lang="en-US"/>
          </a:p>
        </p:txBody>
      </p:sp>
      <p:sp>
        <p:nvSpPr>
          <p:cNvPr id="6" name="Footer Placeholder 5">
            <a:extLst>
              <a:ext uri="{FF2B5EF4-FFF2-40B4-BE49-F238E27FC236}">
                <a16:creationId xmlns:a16="http://schemas.microsoft.com/office/drawing/2014/main" id="{DCF9A8B6-E8BA-0147-907A-A6309251D2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BCC404-FD12-DA45-81ED-B763E8509BCB}"/>
              </a:ext>
            </a:extLst>
          </p:cNvPr>
          <p:cNvSpPr>
            <a:spLocks noGrp="1"/>
          </p:cNvSpPr>
          <p:nvPr>
            <p:ph type="sldNum" sz="quarter" idx="12"/>
          </p:nvPr>
        </p:nvSpPr>
        <p:spPr/>
        <p:txBody>
          <a:bodyPr/>
          <a:lstStyle/>
          <a:p>
            <a:fld id="{3D2D7D6E-4155-774E-BEB3-A66D24B64BD3}" type="slidenum">
              <a:rPr lang="en-US" smtClean="0"/>
              <a:t>‹#›</a:t>
            </a:fld>
            <a:endParaRPr lang="en-US"/>
          </a:p>
        </p:txBody>
      </p:sp>
    </p:spTree>
    <p:extLst>
      <p:ext uri="{BB962C8B-B14F-4D97-AF65-F5344CB8AC3E}">
        <p14:creationId xmlns:p14="http://schemas.microsoft.com/office/powerpoint/2010/main" val="507552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07A8F-B48B-7340-8587-1E7D06E7A5F7}"/>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3F5A081-5877-9E44-9F71-E1203DD8AE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674F9D6-FD9F-4644-A369-20F4799A868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22543BE5-8D04-E944-A560-974B477B47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B74BAC1-14FE-5644-8890-0BE6D801650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123054B-0F09-5142-BC04-BA7D4F7C3667}"/>
              </a:ext>
            </a:extLst>
          </p:cNvPr>
          <p:cNvSpPr>
            <a:spLocks noGrp="1"/>
          </p:cNvSpPr>
          <p:nvPr>
            <p:ph type="dt" sz="half" idx="10"/>
          </p:nvPr>
        </p:nvSpPr>
        <p:spPr/>
        <p:txBody>
          <a:bodyPr/>
          <a:lstStyle/>
          <a:p>
            <a:fld id="{A5CEC84C-DCDD-F345-909C-7CEA1055F9DE}" type="datetimeFigureOut">
              <a:rPr lang="en-US" smtClean="0"/>
              <a:t>5/19/2022</a:t>
            </a:fld>
            <a:endParaRPr lang="en-US"/>
          </a:p>
        </p:txBody>
      </p:sp>
      <p:sp>
        <p:nvSpPr>
          <p:cNvPr id="8" name="Footer Placeholder 7">
            <a:extLst>
              <a:ext uri="{FF2B5EF4-FFF2-40B4-BE49-F238E27FC236}">
                <a16:creationId xmlns:a16="http://schemas.microsoft.com/office/drawing/2014/main" id="{549F7884-3C1D-F642-A7E5-5D56D6D4EE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D6BC45C-5360-5049-A9E8-77F4AD9A3905}"/>
              </a:ext>
            </a:extLst>
          </p:cNvPr>
          <p:cNvSpPr>
            <a:spLocks noGrp="1"/>
          </p:cNvSpPr>
          <p:nvPr>
            <p:ph type="sldNum" sz="quarter" idx="12"/>
          </p:nvPr>
        </p:nvSpPr>
        <p:spPr/>
        <p:txBody>
          <a:bodyPr/>
          <a:lstStyle/>
          <a:p>
            <a:fld id="{3D2D7D6E-4155-774E-BEB3-A66D24B64BD3}" type="slidenum">
              <a:rPr lang="en-US" smtClean="0"/>
              <a:t>‹#›</a:t>
            </a:fld>
            <a:endParaRPr lang="en-US"/>
          </a:p>
        </p:txBody>
      </p:sp>
    </p:spTree>
    <p:extLst>
      <p:ext uri="{BB962C8B-B14F-4D97-AF65-F5344CB8AC3E}">
        <p14:creationId xmlns:p14="http://schemas.microsoft.com/office/powerpoint/2010/main" val="908379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DAD7A-14E9-E54E-B79D-1BD189762A9F}"/>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6C14EFC-16F1-E34B-BA54-B39114439C45}"/>
              </a:ext>
            </a:extLst>
          </p:cNvPr>
          <p:cNvSpPr>
            <a:spLocks noGrp="1"/>
          </p:cNvSpPr>
          <p:nvPr>
            <p:ph type="dt" sz="half" idx="10"/>
          </p:nvPr>
        </p:nvSpPr>
        <p:spPr/>
        <p:txBody>
          <a:bodyPr/>
          <a:lstStyle/>
          <a:p>
            <a:fld id="{A5CEC84C-DCDD-F345-909C-7CEA1055F9DE}" type="datetimeFigureOut">
              <a:rPr lang="en-US" smtClean="0"/>
              <a:t>5/19/2022</a:t>
            </a:fld>
            <a:endParaRPr lang="en-US"/>
          </a:p>
        </p:txBody>
      </p:sp>
      <p:sp>
        <p:nvSpPr>
          <p:cNvPr id="4" name="Footer Placeholder 3">
            <a:extLst>
              <a:ext uri="{FF2B5EF4-FFF2-40B4-BE49-F238E27FC236}">
                <a16:creationId xmlns:a16="http://schemas.microsoft.com/office/drawing/2014/main" id="{B7F32894-C522-B64D-8C46-E4FAE3AF37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C4F9AA-316B-BC48-A39B-7177126C1E43}"/>
              </a:ext>
            </a:extLst>
          </p:cNvPr>
          <p:cNvSpPr>
            <a:spLocks noGrp="1"/>
          </p:cNvSpPr>
          <p:nvPr>
            <p:ph type="sldNum" sz="quarter" idx="12"/>
          </p:nvPr>
        </p:nvSpPr>
        <p:spPr/>
        <p:txBody>
          <a:bodyPr/>
          <a:lstStyle/>
          <a:p>
            <a:fld id="{3D2D7D6E-4155-774E-BEB3-A66D24B64BD3}" type="slidenum">
              <a:rPr lang="en-US" smtClean="0"/>
              <a:t>‹#›</a:t>
            </a:fld>
            <a:endParaRPr lang="en-US"/>
          </a:p>
        </p:txBody>
      </p:sp>
    </p:spTree>
    <p:extLst>
      <p:ext uri="{BB962C8B-B14F-4D97-AF65-F5344CB8AC3E}">
        <p14:creationId xmlns:p14="http://schemas.microsoft.com/office/powerpoint/2010/main" val="1591407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D62C49-0D01-9949-96C3-D06CC2C73365}"/>
              </a:ext>
            </a:extLst>
          </p:cNvPr>
          <p:cNvSpPr>
            <a:spLocks noGrp="1"/>
          </p:cNvSpPr>
          <p:nvPr>
            <p:ph type="dt" sz="half" idx="10"/>
          </p:nvPr>
        </p:nvSpPr>
        <p:spPr/>
        <p:txBody>
          <a:bodyPr/>
          <a:lstStyle/>
          <a:p>
            <a:fld id="{A5CEC84C-DCDD-F345-909C-7CEA1055F9DE}" type="datetimeFigureOut">
              <a:rPr lang="en-US" smtClean="0"/>
              <a:t>5/19/2022</a:t>
            </a:fld>
            <a:endParaRPr lang="en-US"/>
          </a:p>
        </p:txBody>
      </p:sp>
      <p:sp>
        <p:nvSpPr>
          <p:cNvPr id="3" name="Footer Placeholder 2">
            <a:extLst>
              <a:ext uri="{FF2B5EF4-FFF2-40B4-BE49-F238E27FC236}">
                <a16:creationId xmlns:a16="http://schemas.microsoft.com/office/drawing/2014/main" id="{55D4FCE0-CBEE-E543-8349-DC57C237D1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9347210-D675-BF43-BB56-0B022D90D848}"/>
              </a:ext>
            </a:extLst>
          </p:cNvPr>
          <p:cNvSpPr>
            <a:spLocks noGrp="1"/>
          </p:cNvSpPr>
          <p:nvPr>
            <p:ph type="sldNum" sz="quarter" idx="12"/>
          </p:nvPr>
        </p:nvSpPr>
        <p:spPr/>
        <p:txBody>
          <a:bodyPr/>
          <a:lstStyle/>
          <a:p>
            <a:fld id="{3D2D7D6E-4155-774E-BEB3-A66D24B64BD3}" type="slidenum">
              <a:rPr lang="en-US" smtClean="0"/>
              <a:t>‹#›</a:t>
            </a:fld>
            <a:endParaRPr lang="en-US"/>
          </a:p>
        </p:txBody>
      </p:sp>
    </p:spTree>
    <p:extLst>
      <p:ext uri="{BB962C8B-B14F-4D97-AF65-F5344CB8AC3E}">
        <p14:creationId xmlns:p14="http://schemas.microsoft.com/office/powerpoint/2010/main" val="369021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55846-2C38-DE42-B3EA-FA185DFD1B1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138C4F0-18DF-1043-9C18-B62506CA49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419621F7-C9CE-224D-8574-1E435C5EF2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4D3086F-D295-564B-A51D-A6B22614B088}"/>
              </a:ext>
            </a:extLst>
          </p:cNvPr>
          <p:cNvSpPr>
            <a:spLocks noGrp="1"/>
          </p:cNvSpPr>
          <p:nvPr>
            <p:ph type="dt" sz="half" idx="10"/>
          </p:nvPr>
        </p:nvSpPr>
        <p:spPr/>
        <p:txBody>
          <a:bodyPr/>
          <a:lstStyle/>
          <a:p>
            <a:fld id="{A5CEC84C-DCDD-F345-909C-7CEA1055F9DE}" type="datetimeFigureOut">
              <a:rPr lang="en-US" smtClean="0"/>
              <a:t>5/19/2022</a:t>
            </a:fld>
            <a:endParaRPr lang="en-US"/>
          </a:p>
        </p:txBody>
      </p:sp>
      <p:sp>
        <p:nvSpPr>
          <p:cNvPr id="6" name="Footer Placeholder 5">
            <a:extLst>
              <a:ext uri="{FF2B5EF4-FFF2-40B4-BE49-F238E27FC236}">
                <a16:creationId xmlns:a16="http://schemas.microsoft.com/office/drawing/2014/main" id="{1AAD0F8E-4444-E84B-9052-EB05FDD611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23E754-F0C0-E148-AC1A-1A7CB8354EC3}"/>
              </a:ext>
            </a:extLst>
          </p:cNvPr>
          <p:cNvSpPr>
            <a:spLocks noGrp="1"/>
          </p:cNvSpPr>
          <p:nvPr>
            <p:ph type="sldNum" sz="quarter" idx="12"/>
          </p:nvPr>
        </p:nvSpPr>
        <p:spPr/>
        <p:txBody>
          <a:bodyPr/>
          <a:lstStyle/>
          <a:p>
            <a:fld id="{3D2D7D6E-4155-774E-BEB3-A66D24B64BD3}" type="slidenum">
              <a:rPr lang="en-US" smtClean="0"/>
              <a:t>‹#›</a:t>
            </a:fld>
            <a:endParaRPr lang="en-US"/>
          </a:p>
        </p:txBody>
      </p:sp>
    </p:spTree>
    <p:extLst>
      <p:ext uri="{BB962C8B-B14F-4D97-AF65-F5344CB8AC3E}">
        <p14:creationId xmlns:p14="http://schemas.microsoft.com/office/powerpoint/2010/main" val="1830213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06815-90C5-E84C-9C47-5E37BE268BA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A936DEF4-D312-414D-8BEC-82BD2154F5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40EAE72-E77F-D147-A56F-9AC37380A6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56DBACB-807C-4349-914F-51BD75B39688}"/>
              </a:ext>
            </a:extLst>
          </p:cNvPr>
          <p:cNvSpPr>
            <a:spLocks noGrp="1"/>
          </p:cNvSpPr>
          <p:nvPr>
            <p:ph type="dt" sz="half" idx="10"/>
          </p:nvPr>
        </p:nvSpPr>
        <p:spPr/>
        <p:txBody>
          <a:bodyPr/>
          <a:lstStyle/>
          <a:p>
            <a:fld id="{A5CEC84C-DCDD-F345-909C-7CEA1055F9DE}" type="datetimeFigureOut">
              <a:rPr lang="en-US" smtClean="0"/>
              <a:t>5/19/2022</a:t>
            </a:fld>
            <a:endParaRPr lang="en-US"/>
          </a:p>
        </p:txBody>
      </p:sp>
      <p:sp>
        <p:nvSpPr>
          <p:cNvPr id="6" name="Footer Placeholder 5">
            <a:extLst>
              <a:ext uri="{FF2B5EF4-FFF2-40B4-BE49-F238E27FC236}">
                <a16:creationId xmlns:a16="http://schemas.microsoft.com/office/drawing/2014/main" id="{0D81BECA-F699-2746-8C44-4E11F8C246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42214B-1272-7645-81D2-59514F7C5549}"/>
              </a:ext>
            </a:extLst>
          </p:cNvPr>
          <p:cNvSpPr>
            <a:spLocks noGrp="1"/>
          </p:cNvSpPr>
          <p:nvPr>
            <p:ph type="sldNum" sz="quarter" idx="12"/>
          </p:nvPr>
        </p:nvSpPr>
        <p:spPr/>
        <p:txBody>
          <a:bodyPr/>
          <a:lstStyle/>
          <a:p>
            <a:fld id="{3D2D7D6E-4155-774E-BEB3-A66D24B64BD3}" type="slidenum">
              <a:rPr lang="en-US" smtClean="0"/>
              <a:t>‹#›</a:t>
            </a:fld>
            <a:endParaRPr lang="en-US"/>
          </a:p>
        </p:txBody>
      </p:sp>
    </p:spTree>
    <p:extLst>
      <p:ext uri="{BB962C8B-B14F-4D97-AF65-F5344CB8AC3E}">
        <p14:creationId xmlns:p14="http://schemas.microsoft.com/office/powerpoint/2010/main" val="4132392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DD387B-BE70-D34D-8C10-3FDFDA06DB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5EA4E7D-2CF0-B846-8C3E-B23CC8761A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D8C68B3-3006-AB4A-BA9E-7F55DC4D53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CEC84C-DCDD-F345-909C-7CEA1055F9DE}" type="datetimeFigureOut">
              <a:rPr lang="en-US" smtClean="0"/>
              <a:t>5/19/2022</a:t>
            </a:fld>
            <a:endParaRPr lang="en-US"/>
          </a:p>
        </p:txBody>
      </p:sp>
      <p:sp>
        <p:nvSpPr>
          <p:cNvPr id="5" name="Footer Placeholder 4">
            <a:extLst>
              <a:ext uri="{FF2B5EF4-FFF2-40B4-BE49-F238E27FC236}">
                <a16:creationId xmlns:a16="http://schemas.microsoft.com/office/drawing/2014/main" id="{67F2FB31-30B9-A848-AC9E-B1053ED43E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2364E16-E26F-7242-9BDF-F562B27B88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2D7D6E-4155-774E-BEB3-A66D24B64BD3}" type="slidenum">
              <a:rPr lang="en-US" smtClean="0"/>
              <a:t>‹#›</a:t>
            </a:fld>
            <a:endParaRPr lang="en-US"/>
          </a:p>
        </p:txBody>
      </p:sp>
    </p:spTree>
    <p:extLst>
      <p:ext uri="{BB962C8B-B14F-4D97-AF65-F5344CB8AC3E}">
        <p14:creationId xmlns:p14="http://schemas.microsoft.com/office/powerpoint/2010/main" val="977949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6244A-74C2-C646-BDE5-3DE2FB7F7E80}"/>
              </a:ext>
            </a:extLst>
          </p:cNvPr>
          <p:cNvSpPr>
            <a:spLocks noGrp="1"/>
          </p:cNvSpPr>
          <p:nvPr>
            <p:ph type="ctrTitle"/>
          </p:nvPr>
        </p:nvSpPr>
        <p:spPr/>
        <p:txBody>
          <a:bodyPr>
            <a:normAutofit fontScale="90000"/>
          </a:bodyPr>
          <a:lstStyle/>
          <a:p>
            <a:r>
              <a:rPr lang="en-IN" b="1" u="sng">
                <a:solidFill>
                  <a:schemeClr val="accent5">
                    <a:lumMod val="75000"/>
                  </a:schemeClr>
                </a:solidFill>
              </a:rPr>
              <a:t>Aristotle’s views on Citizenship</a:t>
            </a:r>
            <a:r>
              <a:rPr lang="en-IN" u="sng"/>
              <a:t> </a:t>
            </a:r>
            <a:br>
              <a:rPr lang="en-IN" u="sng"/>
            </a:br>
            <a:endParaRPr lang="en-US" u="sng"/>
          </a:p>
        </p:txBody>
      </p:sp>
      <p:sp>
        <p:nvSpPr>
          <p:cNvPr id="3" name="Subtitle 2">
            <a:extLst>
              <a:ext uri="{FF2B5EF4-FFF2-40B4-BE49-F238E27FC236}">
                <a16:creationId xmlns:a16="http://schemas.microsoft.com/office/drawing/2014/main" id="{A9D5D7E2-2AB4-4A4D-A79F-77B43FD54392}"/>
              </a:ext>
            </a:extLst>
          </p:cNvPr>
          <p:cNvSpPr>
            <a:spLocks noGrp="1"/>
          </p:cNvSpPr>
          <p:nvPr>
            <p:ph type="subTitle" idx="1"/>
          </p:nvPr>
        </p:nvSpPr>
        <p:spPr>
          <a:xfrm>
            <a:off x="1524000" y="2863273"/>
            <a:ext cx="9144000" cy="3805382"/>
          </a:xfrm>
        </p:spPr>
        <p:txBody>
          <a:bodyPr vert="horz">
            <a:noAutofit/>
          </a:bodyPr>
          <a:lstStyle/>
          <a:p>
            <a:pPr marL="457200" indent="-457200">
              <a:buFont typeface="Arial" panose="020B0604020202020204" pitchFamily="34" charset="0"/>
              <a:buChar char="•"/>
            </a:pPr>
            <a:r>
              <a:rPr lang="en-IN" b="1" u="sng"/>
              <a:t>In book (3) of his famous masterpiece “politics”</a:t>
            </a:r>
          </a:p>
          <a:p>
            <a:pPr marL="457200" indent="-457200">
              <a:buFont typeface="Arial" panose="020B0604020202020204" pitchFamily="34" charset="0"/>
              <a:buChar char="•"/>
            </a:pPr>
            <a:r>
              <a:rPr lang="en-IN" b="1" u="sng"/>
              <a:t>* Aristotle deals with the conception of citizenship in more comprehensive way </a:t>
            </a:r>
          </a:p>
          <a:p>
            <a:pPr marL="457200" indent="-457200">
              <a:buFont typeface="Arial" panose="020B0604020202020204" pitchFamily="34" charset="0"/>
              <a:buChar char="•"/>
            </a:pPr>
            <a:r>
              <a:rPr lang="en-IN" b="1" u="sng"/>
              <a:t>* At first he tries to find out as to who is an ideal citizen </a:t>
            </a:r>
          </a:p>
          <a:p>
            <a:pPr marL="457200" indent="-457200">
              <a:buFont typeface="Arial" panose="020B0604020202020204" pitchFamily="34" charset="0"/>
              <a:buChar char="•"/>
            </a:pPr>
            <a:r>
              <a:rPr lang="en-IN" b="1" u="sng"/>
              <a:t>* Aristotle was not in favour of confering Citizenship to all</a:t>
            </a:r>
          </a:p>
          <a:p>
            <a:pPr marL="457200" indent="-457200">
              <a:buFont typeface="Arial" panose="020B0604020202020204" pitchFamily="34" charset="0"/>
              <a:buChar char="•"/>
            </a:pPr>
            <a:r>
              <a:rPr lang="en-IN" b="1" u="sng"/>
              <a:t>* Aristotle analyses the conception of citizenship by putting forward two criteria for granting citizenship namely </a:t>
            </a:r>
          </a:p>
          <a:p>
            <a:pPr marL="457200" indent="-457200">
              <a:buFont typeface="Arial" panose="020B0604020202020204" pitchFamily="34" charset="0"/>
              <a:buChar char="•"/>
            </a:pPr>
            <a:r>
              <a:rPr lang="en-IN" b="1" u="sng"/>
              <a:t>Essential qualifications and non - qualifications</a:t>
            </a:r>
            <a:endParaRPr lang="en-US" b="1" u="sng"/>
          </a:p>
        </p:txBody>
      </p:sp>
      <p:sp>
        <p:nvSpPr>
          <p:cNvPr id="4" name="TextBox 3">
            <a:extLst>
              <a:ext uri="{FF2B5EF4-FFF2-40B4-BE49-F238E27FC236}">
                <a16:creationId xmlns:a16="http://schemas.microsoft.com/office/drawing/2014/main" id="{7D3E845A-50CA-4440-A3B7-F2697AFD2566}"/>
              </a:ext>
            </a:extLst>
          </p:cNvPr>
          <p:cNvSpPr txBox="1"/>
          <p:nvPr/>
        </p:nvSpPr>
        <p:spPr>
          <a:xfrm>
            <a:off x="5181600" y="2512291"/>
            <a:ext cx="1828800" cy="1828800"/>
          </a:xfrm>
          <a:prstGeom prst="rect">
            <a:avLst/>
          </a:prstGeom>
          <a:noFill/>
        </p:spPr>
        <p:txBody>
          <a:bodyPr wrap="square" rtlCol="0">
            <a:spAutoFit/>
          </a:bodyPr>
          <a:lstStyle/>
          <a:p>
            <a:pPr algn="l"/>
            <a:endParaRPr lang="en-US"/>
          </a:p>
        </p:txBody>
      </p:sp>
      <p:sp>
        <p:nvSpPr>
          <p:cNvPr id="5" name="TextBox 4">
            <a:extLst>
              <a:ext uri="{FF2B5EF4-FFF2-40B4-BE49-F238E27FC236}">
                <a16:creationId xmlns:a16="http://schemas.microsoft.com/office/drawing/2014/main" id="{DB90CAE3-0C98-F546-AEDF-BA5A5326BCF7}"/>
              </a:ext>
            </a:extLst>
          </p:cNvPr>
          <p:cNvSpPr txBox="1"/>
          <p:nvPr/>
        </p:nvSpPr>
        <p:spPr>
          <a:xfrm>
            <a:off x="5181600" y="2512291"/>
            <a:ext cx="1828800" cy="1828800"/>
          </a:xfrm>
          <a:prstGeom prst="rect">
            <a:avLst/>
          </a:prstGeom>
          <a:noFill/>
        </p:spPr>
        <p:txBody>
          <a:bodyPr wrap="square" rtlCol="0">
            <a:spAutoFit/>
          </a:bodyPr>
          <a:lstStyle/>
          <a:p>
            <a:pPr algn="l"/>
            <a:endParaRPr lang="en-US"/>
          </a:p>
        </p:txBody>
      </p:sp>
    </p:spTree>
    <p:extLst>
      <p:ext uri="{BB962C8B-B14F-4D97-AF65-F5344CB8AC3E}">
        <p14:creationId xmlns:p14="http://schemas.microsoft.com/office/powerpoint/2010/main" val="1594640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AB48C-7C0A-0C43-9A2A-D2D0A2EBCD15}"/>
              </a:ext>
            </a:extLst>
          </p:cNvPr>
          <p:cNvSpPr>
            <a:spLocks noGrp="1"/>
          </p:cNvSpPr>
          <p:nvPr>
            <p:ph type="title"/>
          </p:nvPr>
        </p:nvSpPr>
        <p:spPr/>
        <p:txBody>
          <a:bodyPr>
            <a:normAutofit/>
          </a:bodyPr>
          <a:lstStyle/>
          <a:p>
            <a:r>
              <a:rPr lang="en-IN" u="sng"/>
              <a:t>◆ </a:t>
            </a:r>
            <a:r>
              <a:rPr lang="en-IN" u="sng">
                <a:solidFill>
                  <a:schemeClr val="accent2"/>
                </a:solidFill>
              </a:rPr>
              <a:t>Non – Essential qualifications of citizenship</a:t>
            </a:r>
            <a:endParaRPr lang="en-US" u="sng"/>
          </a:p>
        </p:txBody>
      </p:sp>
      <p:sp>
        <p:nvSpPr>
          <p:cNvPr id="3" name="Content Placeholder 2">
            <a:extLst>
              <a:ext uri="{FF2B5EF4-FFF2-40B4-BE49-F238E27FC236}">
                <a16:creationId xmlns:a16="http://schemas.microsoft.com/office/drawing/2014/main" id="{D7569653-F98D-F24F-973B-3E0CE67BF974}"/>
              </a:ext>
            </a:extLst>
          </p:cNvPr>
          <p:cNvSpPr>
            <a:spLocks noGrp="1"/>
          </p:cNvSpPr>
          <p:nvPr>
            <p:ph idx="1"/>
          </p:nvPr>
        </p:nvSpPr>
        <p:spPr>
          <a:xfrm>
            <a:off x="1022928" y="1951542"/>
            <a:ext cx="10515600" cy="4351338"/>
          </a:xfrm>
        </p:spPr>
        <p:txBody>
          <a:bodyPr>
            <a:normAutofit fontScale="92500" lnSpcReduction="10000"/>
          </a:bodyPr>
          <a:lstStyle/>
          <a:p>
            <a:r>
              <a:rPr lang="en-IN" b="1" i="1"/>
              <a:t># According to him residential qualification cannot be considered as a valid ground for conferring citizenship rights . This is because Aristotle believed that if residential qualification insisted upon aliens and slaves would also be entitled to citizenship rights and which to him was not acceptable.</a:t>
            </a:r>
          </a:p>
          <a:p>
            <a:r>
              <a:rPr lang="en-IN" b="1" i="1"/>
              <a:t># Again Aristotle goes further by stating that enjoyment of legal rights is also not enough for enjoying the status of a citizen.</a:t>
            </a:r>
          </a:p>
          <a:p>
            <a:r>
              <a:rPr lang="en-IN" b="1" i="1"/>
              <a:t># Again Aristotle was also opposed to conferring citizenship rights to children who were young and underdeveloped.</a:t>
            </a:r>
          </a:p>
          <a:p>
            <a:r>
              <a:rPr lang="en-IN" b="1" i="1"/>
              <a:t>#  Accordingly the above three qualifications namely residence enjoyment of legal rights and descent from a citizen are at best only non-essential qualifications which are desirable in nature .</a:t>
            </a:r>
            <a:endParaRPr lang="en-US" b="1" i="1"/>
          </a:p>
        </p:txBody>
      </p:sp>
    </p:spTree>
    <p:extLst>
      <p:ext uri="{BB962C8B-B14F-4D97-AF65-F5344CB8AC3E}">
        <p14:creationId xmlns:p14="http://schemas.microsoft.com/office/powerpoint/2010/main" val="1810599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15E02-BE1B-3842-8379-3C785E7E3AB2}"/>
              </a:ext>
            </a:extLst>
          </p:cNvPr>
          <p:cNvSpPr>
            <a:spLocks noGrp="1"/>
          </p:cNvSpPr>
          <p:nvPr>
            <p:ph type="title"/>
          </p:nvPr>
        </p:nvSpPr>
        <p:spPr/>
        <p:txBody>
          <a:bodyPr/>
          <a:lstStyle/>
          <a:p>
            <a:r>
              <a:rPr lang="en-IN" b="1" i="1" u="sng"/>
              <a:t>◆  </a:t>
            </a:r>
            <a:r>
              <a:rPr lang="en-IN" b="1" i="1" u="sng">
                <a:solidFill>
                  <a:schemeClr val="accent4"/>
                </a:solidFill>
              </a:rPr>
              <a:t>Essential qualifications of citizenship </a:t>
            </a:r>
            <a:endParaRPr lang="en-US" b="1" i="1" u="sng"/>
          </a:p>
        </p:txBody>
      </p:sp>
      <p:sp>
        <p:nvSpPr>
          <p:cNvPr id="3" name="Content Placeholder 2">
            <a:extLst>
              <a:ext uri="{FF2B5EF4-FFF2-40B4-BE49-F238E27FC236}">
                <a16:creationId xmlns:a16="http://schemas.microsoft.com/office/drawing/2014/main" id="{06B0DCD0-0072-1F41-8E53-D2882854F73E}"/>
              </a:ext>
            </a:extLst>
          </p:cNvPr>
          <p:cNvSpPr>
            <a:spLocks noGrp="1"/>
          </p:cNvSpPr>
          <p:nvPr>
            <p:ph idx="1"/>
          </p:nvPr>
        </p:nvSpPr>
        <p:spPr/>
        <p:txBody>
          <a:bodyPr/>
          <a:lstStyle/>
          <a:p>
            <a:r>
              <a:rPr lang="en-IN" b="1" i="1" u="sng"/>
              <a:t>The essential attributes of citizenship which a citizen  must posses are neither residence. </a:t>
            </a:r>
          </a:p>
          <a:p>
            <a:r>
              <a:rPr lang="en-IN" b="1" i="1" u="sng"/>
              <a:t>According to Aristotle a citizen is one who has the ability to participate in the judicial and deliberative functions of the state Therefore Aristotle held the view that citizen was one who took part in the sovereign state by way of participating in the state assemblies and in the juries of the state for administration of Justice </a:t>
            </a:r>
          </a:p>
        </p:txBody>
      </p:sp>
    </p:spTree>
    <p:extLst>
      <p:ext uri="{BB962C8B-B14F-4D97-AF65-F5344CB8AC3E}">
        <p14:creationId xmlns:p14="http://schemas.microsoft.com/office/powerpoint/2010/main" val="967597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62E2D-8B45-0748-85F0-1F050642149C}"/>
              </a:ext>
            </a:extLst>
          </p:cNvPr>
          <p:cNvSpPr>
            <a:spLocks noGrp="1"/>
          </p:cNvSpPr>
          <p:nvPr>
            <p:ph type="title"/>
          </p:nvPr>
        </p:nvSpPr>
        <p:spPr/>
        <p:txBody>
          <a:bodyPr/>
          <a:lstStyle/>
          <a:p>
            <a:r>
              <a:rPr lang="en-IN" b="1"/>
              <a:t>◆ </a:t>
            </a:r>
            <a:r>
              <a:rPr lang="en-IN" b="1">
                <a:solidFill>
                  <a:schemeClr val="accent4">
                    <a:lumMod val="60000"/>
                    <a:lumOff val="40000"/>
                  </a:schemeClr>
                </a:solidFill>
              </a:rPr>
              <a:t>Virtue Of a citizenship</a:t>
            </a:r>
            <a:endParaRPr lang="en-US" b="1"/>
          </a:p>
        </p:txBody>
      </p:sp>
      <p:sp>
        <p:nvSpPr>
          <p:cNvPr id="3" name="Content Placeholder 2">
            <a:extLst>
              <a:ext uri="{FF2B5EF4-FFF2-40B4-BE49-F238E27FC236}">
                <a16:creationId xmlns:a16="http://schemas.microsoft.com/office/drawing/2014/main" id="{49D03CBB-0135-8748-B438-D51570D1A337}"/>
              </a:ext>
            </a:extLst>
          </p:cNvPr>
          <p:cNvSpPr>
            <a:spLocks noGrp="1"/>
          </p:cNvSpPr>
          <p:nvPr>
            <p:ph idx="1"/>
          </p:nvPr>
        </p:nvSpPr>
        <p:spPr/>
        <p:txBody>
          <a:bodyPr>
            <a:normAutofit fontScale="85000" lnSpcReduction="20000"/>
          </a:bodyPr>
          <a:lstStyle/>
          <a:p>
            <a:r>
              <a:rPr lang="en-IN" b="1"/>
              <a:t>Aristotle outlines the following virtues which are essential in becoming a citizen.</a:t>
            </a:r>
          </a:p>
          <a:p>
            <a:r>
              <a:rPr lang="en-IN" b="1"/>
              <a:t>The first virtue essential for acquiring citizenship is that person should be engaged in the protection of community.</a:t>
            </a:r>
          </a:p>
          <a:p>
            <a:r>
              <a:rPr lang="en-IN" b="1"/>
              <a:t>Aristotle defines a citIzen as a person who participates in the administration of Justice and legislation as a member of the deliberative assembly. </a:t>
            </a:r>
          </a:p>
          <a:p>
            <a:r>
              <a:rPr lang="en-IN" b="1"/>
              <a:t>In other words a person holding office as a judge or enjoying membership of the popular assembly is a citizen.</a:t>
            </a:r>
          </a:p>
          <a:p>
            <a:r>
              <a:rPr lang="en-IN" b="1"/>
              <a:t>The second virtue is that the citizen should have the capacity to rule and be ruled in turn .</a:t>
            </a:r>
          </a:p>
          <a:p>
            <a:r>
              <a:rPr lang="en-IN" b="1"/>
              <a:t>A good citizen according to the Aristotle is one is capable of both . A person who does not know how to govern and be governed is not a citizen possession of leisure also constitute an essential condition of citizenship.</a:t>
            </a:r>
          </a:p>
          <a:p>
            <a:pPr marL="0" indent="0">
              <a:buNone/>
            </a:pPr>
            <a:endParaRPr lang="en-US" b="1"/>
          </a:p>
        </p:txBody>
      </p:sp>
    </p:spTree>
    <p:extLst>
      <p:ext uri="{BB962C8B-B14F-4D97-AF65-F5344CB8AC3E}">
        <p14:creationId xmlns:p14="http://schemas.microsoft.com/office/powerpoint/2010/main" val="1328768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7F587-BAE5-8844-A22D-BD2424D5DD66}"/>
              </a:ext>
            </a:extLst>
          </p:cNvPr>
          <p:cNvSpPr>
            <a:spLocks noGrp="1"/>
          </p:cNvSpPr>
          <p:nvPr>
            <p:ph type="title"/>
          </p:nvPr>
        </p:nvSpPr>
        <p:spPr/>
        <p:txBody>
          <a:bodyPr/>
          <a:lstStyle/>
          <a:p>
            <a:r>
              <a:rPr lang="en-IN"/>
              <a:t>◆ </a:t>
            </a:r>
            <a:r>
              <a:rPr lang="en-IN">
                <a:solidFill>
                  <a:schemeClr val="accent2">
                    <a:lumMod val="75000"/>
                  </a:schemeClr>
                </a:solidFill>
              </a:rPr>
              <a:t>Classes excluded from citizenship</a:t>
            </a:r>
            <a:endParaRPr lang="en-US"/>
          </a:p>
        </p:txBody>
      </p:sp>
      <p:sp>
        <p:nvSpPr>
          <p:cNvPr id="3" name="Content Placeholder 2">
            <a:extLst>
              <a:ext uri="{FF2B5EF4-FFF2-40B4-BE49-F238E27FC236}">
                <a16:creationId xmlns:a16="http://schemas.microsoft.com/office/drawing/2014/main" id="{A35D7991-34A7-5645-BE26-AE40B0A17EFF}"/>
              </a:ext>
            </a:extLst>
          </p:cNvPr>
          <p:cNvSpPr>
            <a:spLocks noGrp="1"/>
          </p:cNvSpPr>
          <p:nvPr>
            <p:ph idx="1"/>
          </p:nvPr>
        </p:nvSpPr>
        <p:spPr>
          <a:xfrm>
            <a:off x="838200" y="1825624"/>
            <a:ext cx="10515600" cy="5032375"/>
          </a:xfrm>
        </p:spPr>
        <p:txBody>
          <a:bodyPr>
            <a:normAutofit fontScale="92500"/>
          </a:bodyPr>
          <a:lstStyle/>
          <a:p>
            <a:r>
              <a:rPr lang="en-IN" b="1"/>
              <a:t>Aristotle also excludes women old aged people as well as children from the category of citizen.</a:t>
            </a:r>
          </a:p>
          <a:p>
            <a:r>
              <a:rPr lang="en-IN" b="1"/>
              <a:t>According to Aristotle the labour class the slaves the women the aged and children are not fit to participate in the affairs of the state either due to insufficient time for leisure or due to lack of mature judgment As such they are not fit to acquire citizenship rights.</a:t>
            </a:r>
          </a:p>
          <a:p>
            <a:r>
              <a:rPr lang="en-IN" b="1"/>
              <a:t>To Aristotle the essence of citizenship is that a citizen must be a functioning member of a city state and not more adherent to existence.</a:t>
            </a:r>
          </a:p>
          <a:p>
            <a:r>
              <a:rPr lang="en-IN" b="1"/>
              <a:t>Aristotle is not liberal in conferring to all as he excludes the above discussed categories from this privilege.</a:t>
            </a:r>
          </a:p>
          <a:p>
            <a:r>
              <a:rPr lang="en-IN" b="1"/>
              <a:t>To Aristotle enjoying citizenship rights is a privilege by the selected aristocratic class .</a:t>
            </a:r>
            <a:endParaRPr lang="en-US" b="1"/>
          </a:p>
        </p:txBody>
      </p:sp>
    </p:spTree>
    <p:extLst>
      <p:ext uri="{BB962C8B-B14F-4D97-AF65-F5344CB8AC3E}">
        <p14:creationId xmlns:p14="http://schemas.microsoft.com/office/powerpoint/2010/main" val="1470838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3B62E-04B3-5446-A0E7-53BA89F55BE8}"/>
              </a:ext>
            </a:extLst>
          </p:cNvPr>
          <p:cNvSpPr>
            <a:spLocks noGrp="1"/>
          </p:cNvSpPr>
          <p:nvPr>
            <p:ph type="title"/>
          </p:nvPr>
        </p:nvSpPr>
        <p:spPr>
          <a:xfrm>
            <a:off x="838200" y="365125"/>
            <a:ext cx="10515600" cy="3063875"/>
          </a:xfrm>
        </p:spPr>
        <p:txBody>
          <a:bodyPr/>
          <a:lstStyle/>
          <a:p>
            <a:endParaRPr lang="en-US"/>
          </a:p>
        </p:txBody>
      </p:sp>
      <p:sp>
        <p:nvSpPr>
          <p:cNvPr id="3" name="Content Placeholder 2">
            <a:extLst>
              <a:ext uri="{FF2B5EF4-FFF2-40B4-BE49-F238E27FC236}">
                <a16:creationId xmlns:a16="http://schemas.microsoft.com/office/drawing/2014/main" id="{0302DC40-1693-0848-9CA4-84BCD589E839}"/>
              </a:ext>
            </a:extLst>
          </p:cNvPr>
          <p:cNvSpPr>
            <a:spLocks noGrp="1"/>
          </p:cNvSpPr>
          <p:nvPr>
            <p:ph idx="1"/>
          </p:nvPr>
        </p:nvSpPr>
        <p:spPr>
          <a:xfrm>
            <a:off x="2048164" y="2342861"/>
            <a:ext cx="10515600" cy="4351338"/>
          </a:xfrm>
        </p:spPr>
        <p:txBody>
          <a:bodyPr/>
          <a:lstStyle/>
          <a:p>
            <a:endParaRPr lang="en-IN"/>
          </a:p>
        </p:txBody>
      </p:sp>
    </p:spTree>
    <p:extLst>
      <p:ext uri="{BB962C8B-B14F-4D97-AF65-F5344CB8AC3E}">
        <p14:creationId xmlns:p14="http://schemas.microsoft.com/office/powerpoint/2010/main" val="14596936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1</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Aristotle’s views on Citizenship  </vt:lpstr>
      <vt:lpstr>◆ Non – Essential qualifications of citizenship</vt:lpstr>
      <vt:lpstr>◆  Essential qualifications of citizenship </vt:lpstr>
      <vt:lpstr>◆ Virtue Of a citizenship</vt:lpstr>
      <vt:lpstr>◆ Classes excluded from citizenship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Aristotle’s views on citizenship  </dc:title>
  <dc:creator>Unknown User</dc:creator>
  <cp:lastModifiedBy>skalone143@gmail.com</cp:lastModifiedBy>
  <cp:revision>13</cp:revision>
  <dcterms:created xsi:type="dcterms:W3CDTF">2022-01-15T13:25:26Z</dcterms:created>
  <dcterms:modified xsi:type="dcterms:W3CDTF">2022-05-19T15:20:52Z</dcterms:modified>
</cp:coreProperties>
</file>