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No Universal definition </a:t>
            </a:r>
          </a:p>
          <a:p>
            <a:pPr marL="514350" indent="-514350"/>
            <a:r>
              <a:rPr lang="en-US" dirty="0" smtClean="0"/>
              <a:t>Set of Rules</a:t>
            </a:r>
          </a:p>
          <a:p>
            <a:pPr marL="514350" indent="-514350"/>
            <a:r>
              <a:rPr lang="en-US" dirty="0" smtClean="0"/>
              <a:t>Set of Regulations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Legal Methods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Imposed by the State or Society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Over subjects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Is Law Necessary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Satisfy 2 Interests namely Individual and social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 maintain peace and order in society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 provide for orderly society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Social Security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Distribution of and protection of rights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promote justice</a:t>
            </a:r>
          </a:p>
          <a:p>
            <a:r>
              <a:rPr lang="en-US" dirty="0" smtClean="0"/>
              <a:t>To curb social evils- child  marriage, </a:t>
            </a:r>
            <a:r>
              <a:rPr lang="en-US" dirty="0" err="1" smtClean="0"/>
              <a:t>untouchablity</a:t>
            </a:r>
            <a:r>
              <a:rPr lang="en-US" dirty="0" smtClean="0"/>
              <a:t> etc</a:t>
            </a:r>
          </a:p>
          <a:p>
            <a:r>
              <a:rPr lang="en-US" dirty="0" smtClean="0"/>
              <a:t>To provide equality, freedom</a:t>
            </a:r>
          </a:p>
          <a:p>
            <a:r>
              <a:rPr lang="en-US" dirty="0" smtClean="0"/>
              <a:t>To have proper administrative mechanism</a:t>
            </a:r>
          </a:p>
          <a:p>
            <a:r>
              <a:rPr lang="en-US" dirty="0" smtClean="0"/>
              <a:t>To </a:t>
            </a:r>
            <a:r>
              <a:rPr lang="en-US" dirty="0" err="1" smtClean="0"/>
              <a:t>mentain</a:t>
            </a:r>
            <a:r>
              <a:rPr lang="en-US" dirty="0" smtClean="0"/>
              <a:t> unity </a:t>
            </a:r>
            <a:r>
              <a:rPr lang="en-US" dirty="0" err="1" smtClean="0"/>
              <a:t>unity</a:t>
            </a:r>
            <a:r>
              <a:rPr lang="en-US" dirty="0" smtClean="0"/>
              <a:t> and integrity among people</a:t>
            </a:r>
          </a:p>
          <a:p>
            <a:r>
              <a:rPr lang="en-US" dirty="0" smtClean="0"/>
              <a:t>Guide the society</a:t>
            </a:r>
          </a:p>
          <a:p>
            <a:r>
              <a:rPr lang="en-US" dirty="0" smtClean="0"/>
              <a:t>To achieve social balance </a:t>
            </a:r>
          </a:p>
          <a:p>
            <a:r>
              <a:rPr lang="en-US" dirty="0" smtClean="0"/>
              <a:t>Law is dynamic</a:t>
            </a:r>
          </a:p>
          <a:p>
            <a:r>
              <a:rPr lang="en-US" dirty="0" smtClean="0"/>
              <a:t>To achieve ideals of state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Methods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Law plants the element of fear and prevents individuals form committing crimes </a:t>
            </a:r>
          </a:p>
          <a:p>
            <a:r>
              <a:rPr lang="en-US" smtClean="0"/>
              <a:t>Sustainability </a:t>
            </a:r>
            <a:r>
              <a:rPr lang="en-US" dirty="0" smtClean="0"/>
              <a:t>of world –international relations </a:t>
            </a:r>
          </a:p>
          <a:p>
            <a:r>
              <a:rPr lang="en-US" dirty="0" smtClean="0"/>
              <a:t>Law overcomes social barriers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Civil Law and Criminal Law</a:t>
            </a:r>
          </a:p>
          <a:p>
            <a:r>
              <a:rPr lang="en-US" dirty="0" smtClean="0"/>
              <a:t>Substantive and Procedural Law</a:t>
            </a:r>
          </a:p>
          <a:p>
            <a:r>
              <a:rPr lang="en-US" dirty="0" smtClean="0"/>
              <a:t>General Laws and Special Laws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 Legal Words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Suit </a:t>
            </a:r>
            <a:r>
              <a:rPr lang="en-US" smtClean="0"/>
              <a:t>and Case</a:t>
            </a:r>
            <a:endParaRPr lang="en-US" dirty="0" smtClean="0"/>
          </a:p>
          <a:p>
            <a:r>
              <a:rPr lang="en-US" dirty="0" err="1" smtClean="0"/>
              <a:t>Plantiff</a:t>
            </a:r>
            <a:r>
              <a:rPr lang="en-US" dirty="0" smtClean="0"/>
              <a:t>  and </a:t>
            </a:r>
            <a:r>
              <a:rPr lang="en-US" dirty="0" err="1" smtClean="0"/>
              <a:t>Defedent</a:t>
            </a:r>
            <a:endParaRPr lang="en-US" dirty="0" smtClean="0"/>
          </a:p>
          <a:p>
            <a:r>
              <a:rPr lang="en-US" dirty="0" smtClean="0"/>
              <a:t>Petitioner and Respondent</a:t>
            </a:r>
          </a:p>
          <a:p>
            <a:r>
              <a:rPr lang="en-US" dirty="0" smtClean="0"/>
              <a:t>Proceedings</a:t>
            </a:r>
          </a:p>
          <a:p>
            <a:r>
              <a:rPr lang="en-US" dirty="0" smtClean="0"/>
              <a:t>Cognizance</a:t>
            </a:r>
          </a:p>
          <a:p>
            <a:r>
              <a:rPr lang="en-US" dirty="0" smtClean="0"/>
              <a:t>Locus </a:t>
            </a:r>
            <a:r>
              <a:rPr lang="en-US" dirty="0" err="1" smtClean="0"/>
              <a:t>standi</a:t>
            </a:r>
            <a:endParaRPr lang="en-US" dirty="0" smtClean="0"/>
          </a:p>
          <a:p>
            <a:r>
              <a:rPr lang="en-US" dirty="0" smtClean="0"/>
              <a:t>Precedent</a:t>
            </a:r>
          </a:p>
          <a:p>
            <a:r>
              <a:rPr lang="en-US" dirty="0" smtClean="0"/>
              <a:t>Deponent</a:t>
            </a:r>
          </a:p>
          <a:p>
            <a:r>
              <a:rPr lang="en-US" dirty="0" smtClean="0"/>
              <a:t>Ratio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Legal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mtClean="0"/>
              <a:t>Legal wrong</a:t>
            </a:r>
          </a:p>
          <a:p>
            <a:r>
              <a:rPr lang="en-US" smtClean="0"/>
              <a:t>Cause </a:t>
            </a:r>
            <a:r>
              <a:rPr lang="en-US" dirty="0" smtClean="0"/>
              <a:t>of Action</a:t>
            </a:r>
          </a:p>
          <a:p>
            <a:r>
              <a:rPr lang="en-US" dirty="0" smtClean="0"/>
              <a:t>Relief</a:t>
            </a:r>
          </a:p>
          <a:p>
            <a:r>
              <a:rPr lang="en-US" dirty="0" smtClean="0"/>
              <a:t>Wrong</a:t>
            </a:r>
          </a:p>
          <a:p>
            <a:r>
              <a:rPr lang="en-US" dirty="0" smtClean="0"/>
              <a:t>Right</a:t>
            </a:r>
          </a:p>
          <a:p>
            <a:r>
              <a:rPr lang="en-US" dirty="0" smtClean="0"/>
              <a:t>Negligence </a:t>
            </a:r>
          </a:p>
          <a:p>
            <a:r>
              <a:rPr lang="en-US" dirty="0" smtClean="0"/>
              <a:t>Breach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Custom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Reasons for reception of Customary Law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Kinds of Custom- Legal and Conventional Custom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Essentials of Valid Custom</a:t>
            </a:r>
            <a:endParaRPr lang="en-US" dirty="0" smtClean="0"/>
          </a:p>
          <a:p>
            <a:r>
              <a:rPr lang="en-US" dirty="0" smtClean="0"/>
              <a:t>Legislation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Supreme and Subordinate Legislation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Forms of Subordinate Legislation</a:t>
            </a:r>
            <a:endParaRPr lang="en-US" dirty="0" smtClean="0"/>
          </a:p>
          <a:p>
            <a:r>
              <a:rPr lang="en-US" dirty="0" smtClean="0"/>
              <a:t>Precedent/Case Laws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Meaning of Precedent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lain" startAt="2"/>
            </a:pPr>
            <a:r>
              <a:rPr lang="en-US" dirty="0" smtClean="0"/>
              <a:t>Theories of precedent- Declaratory, Authoritative and Persuasive precedent</a:t>
            </a:r>
          </a:p>
          <a:p>
            <a:pPr marL="514350" indent="-514350">
              <a:buAutoNum type="arabicPlain" startAt="2"/>
            </a:pPr>
            <a:r>
              <a:rPr lang="en-US" dirty="0" smtClean="0"/>
              <a:t>How precedents are disregarded- Over-ruling and Reversal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Circumstances destroying </a:t>
            </a:r>
            <a:r>
              <a:rPr lang="en-US" smtClean="0"/>
              <a:t>or weakening </a:t>
            </a:r>
            <a:r>
              <a:rPr lang="en-US" dirty="0" smtClean="0"/>
              <a:t>the binding force of precedent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</TotalTime>
  <Words>236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Legal Methods</vt:lpstr>
      <vt:lpstr>Legal Methods</vt:lpstr>
      <vt:lpstr>Legal Methods</vt:lpstr>
      <vt:lpstr>Legal Methods </vt:lpstr>
      <vt:lpstr>Classification of Laws</vt:lpstr>
      <vt:lpstr>Significant  Legal Words </vt:lpstr>
      <vt:lpstr>Significant Legal Terms</vt:lpstr>
      <vt:lpstr>Sources of Law</vt:lpstr>
      <vt:lpstr>Sources of Law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Methods</dc:title>
  <dc:creator>USER</dc:creator>
  <cp:lastModifiedBy>USER</cp:lastModifiedBy>
  <cp:revision>11</cp:revision>
  <dcterms:created xsi:type="dcterms:W3CDTF">2006-08-16T00:00:00Z</dcterms:created>
  <dcterms:modified xsi:type="dcterms:W3CDTF">2021-03-07T23:23:53Z</dcterms:modified>
</cp:coreProperties>
</file>